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Roboto"/>
      <p:regular r:id="rId38"/>
      <p:bold r:id="rId39"/>
      <p:italic r:id="rId40"/>
      <p:boldItalic r:id="rId41"/>
    </p:embeddedFont>
    <p:embeddedFont>
      <p:font typeface="Quattrocen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iGEFEhKd8X+52g5TS2p/L8yEe4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85D923-19FF-48EA-90E0-24BFB4153384}">
  <a:tblStyle styleId="{C285D923-19FF-48EA-90E0-24BFB4153384}" styleName="Table_0">
    <a:wholeTbl>
      <a:tcTxStyle b="off" i="off">
        <a:font>
          <a:latin typeface="メイリオ"/>
          <a:ea typeface="メイリオ"/>
          <a:cs typeface="メイリオ"/>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E7EE"/>
          </a:solidFill>
        </a:fill>
      </a:tcStyle>
    </a:wholeTbl>
    <a:band1H>
      <a:tcTxStyle/>
      <a:tcStyle>
        <a:fill>
          <a:solidFill>
            <a:srgbClr val="DBCBDB"/>
          </a:solidFill>
        </a:fill>
      </a:tcStyle>
    </a:band1H>
    <a:band2H>
      <a:tcTxStyle/>
    </a:band2H>
    <a:band1V>
      <a:tcTxStyle/>
      <a:tcStyle>
        <a:fill>
          <a:solidFill>
            <a:srgbClr val="DBCBDB"/>
          </a:solidFill>
        </a:fill>
      </a:tcStyle>
    </a:band1V>
    <a:band2V>
      <a:tcTxStyle/>
    </a:band2V>
    <a:lastCol>
      <a:tcTxStyle b="on" i="off">
        <a:font>
          <a:latin typeface="メイリオ"/>
          <a:ea typeface="メイリオ"/>
          <a:cs typeface="メイリオ"/>
        </a:font>
        <a:schemeClr val="lt1"/>
      </a:tcTxStyle>
      <a:tcStyle>
        <a:fill>
          <a:solidFill>
            <a:schemeClr val="accent1"/>
          </a:solidFill>
        </a:fill>
      </a:tcStyle>
    </a:lastCol>
    <a:firstCol>
      <a:tcTxStyle b="on" i="off">
        <a:font>
          <a:latin typeface="メイリオ"/>
          <a:ea typeface="メイリオ"/>
          <a:cs typeface="メイリオ"/>
        </a:font>
        <a:schemeClr val="lt1"/>
      </a:tcTxStyle>
      <a:tcStyle>
        <a:fill>
          <a:solidFill>
            <a:schemeClr val="accent1"/>
          </a:solidFill>
        </a:fill>
      </a:tcStyle>
    </a:firstCol>
    <a:lastRow>
      <a:tcTxStyle b="on" i="off">
        <a:font>
          <a:latin typeface="メイリオ"/>
          <a:ea typeface="メイリオ"/>
          <a:cs typeface="メイリオ"/>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メイリオ"/>
          <a:ea typeface="メイリオ"/>
          <a:cs typeface="メイリオ"/>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QuattrocentoSans-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QuattrocentoSans-italic.fntdata"/><Relationship Id="rId21" Type="http://schemas.openxmlformats.org/officeDocument/2006/relationships/slide" Target="slides/slide16.xml"/><Relationship Id="rId43" Type="http://schemas.openxmlformats.org/officeDocument/2006/relationships/font" Target="fonts/QuattrocentoSans-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Quattrocento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Control:</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Chứa các bit điều khiển cho các mục đích khác nhau, bao gồm cả chiều dài dữ liệu.</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Xác định chiều dài của trường Dữ liệu.</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Bao gồm các bit như Data Length Code (DLC).</a:t>
            </a:r>
            <a:endParaRPr/>
          </a:p>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Data:</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Chứa dữ liệu thực tế cần truyền.</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Truyền thông tin như đọc cảm biến, lệnh điều khiển, v.v.</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Có thể lên đến 8 byte chiều dài (CAN tiêu chuẩn).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4" name="Google Shape;11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CRC (Cyclic Redundancy Check):</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Giá trị kiểm tra dư để phát hiện lỗi.</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Bảo đảm tính toàn vẹn của dữ liệu được truyền.</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Thường là một giá trị CRC 15 bit.</a:t>
            </a:r>
            <a:endParaRPr/>
          </a:p>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Acknowledge:</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Bit xác nhận để xác nhận việc nhận dữ liệu thành công.</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Thông báo rằng khung dữ liệu đã được nhận mà không có lỗi.</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Một bit 'recessive' nếu cần xác nhận.</a:t>
            </a:r>
            <a:endParaRPr/>
          </a:p>
          <a:p>
            <a:pPr indent="0" lvl="0" marL="0" rtl="0" algn="l">
              <a:spcBef>
                <a:spcPts val="0"/>
              </a:spcBef>
              <a:spcAft>
                <a:spcPts val="0"/>
              </a:spcAft>
              <a:buNone/>
            </a:pPr>
            <a:r>
              <a:t/>
            </a:r>
            <a:endParaRPr/>
          </a:p>
        </p:txBody>
      </p:sp>
      <p:sp>
        <p:nvSpPr>
          <p:cNvPr id="1195" name="Google Shape;119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End of Frame (EOF):</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Cho biết sự kết thúc của khung dữ liệu.</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Đánh dấu việc truyền khung dữ liệu đã hoàn tất.</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Một chuỗi bit 'recessive'.</a:t>
            </a:r>
            <a:endParaRPr/>
          </a:p>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Interframe Space (IFS):</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Khoảng thời gian giữa các khung dữ liệu liên tiếp.</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Bảo đảm đồng bộ và giúp tránh xung đột.</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Không chứa dữ liệu cụ thể của ứng dụng.</a:t>
            </a:r>
            <a:endParaRPr/>
          </a:p>
          <a:p>
            <a:pPr indent="0" lvl="0" marL="0" rtl="0" algn="l">
              <a:spcBef>
                <a:spcPts val="0"/>
              </a:spcBef>
              <a:spcAft>
                <a:spcPts val="0"/>
              </a:spcAft>
              <a:buNone/>
            </a:pPr>
            <a:r>
              <a:t/>
            </a:r>
            <a:endParaRPr/>
          </a:p>
        </p:txBody>
      </p:sp>
      <p:sp>
        <p:nvSpPr>
          <p:cNvPr id="1206" name="Google Shape;120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SOF là bit đầu tiên của khung CAN, cho biết bắt đầu truyền thông báo mới.</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Đồng bộ hóa khung: SOF đóng vai trò là điểm đồng bộ hóa cho các nút CAN. Nó giúp căn chỉnh thời gian của các nút và đảm bảo rằng chúng nhận thức được sự bắt đầu của một khung mới.</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Giá trị bit: SOF có giá trị bit là 1.</a:t>
            </a:r>
            <a:endParaRPr/>
          </a:p>
          <a:p>
            <a:pPr indent="0" lvl="0" marL="0" rtl="0" algn="l">
              <a:spcBef>
                <a:spcPts val="0"/>
              </a:spcBef>
              <a:spcAft>
                <a:spcPts val="0"/>
              </a:spcAft>
              <a:buNone/>
            </a:pPr>
            <a:r>
              <a:rPr lang="en-US"/>
              <a:t>Vị trí: Nằm ở đầu mỗi khung CAN.</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Đồng bộ hóa: SOF đóng vai trò quan trọng trong việc duy trì đồng bộ hóa giữa các nút. Nó cho phép các nút biết khi nào sẽ bắt đầu một khung mới.</a:t>
            </a:r>
            <a:endParaRPr/>
          </a:p>
          <a:p>
            <a:pPr indent="0" lvl="0" marL="0" rtl="0" algn="l">
              <a:spcBef>
                <a:spcPts val="0"/>
              </a:spcBef>
              <a:spcAft>
                <a:spcPts val="0"/>
              </a:spcAft>
              <a:buNone/>
            </a:pPr>
            <a:r>
              <a:rPr lang="en-US"/>
              <a:t>Tầm quan trọng của thời gian: Thời gian và đồng bộ hóa chính xác do SOF cung cấp góp phần nâng cao độ tin cậy và hiệu quả của giao thức truyền thông CAN.</a:t>
            </a:r>
            <a:endParaRPr/>
          </a:p>
        </p:txBody>
      </p:sp>
      <p:sp>
        <p:nvSpPr>
          <p:cNvPr id="1246" name="Google Shape;124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5" name="Google Shape;12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Vai trò:</a:t>
            </a:r>
            <a:endParaRPr/>
          </a:p>
          <a:p>
            <a:pPr indent="0" lvl="0" marL="0" rtl="0" algn="l">
              <a:spcBef>
                <a:spcPts val="0"/>
              </a:spcBef>
              <a:spcAft>
                <a:spcPts val="0"/>
              </a:spcAft>
              <a:buNone/>
            </a:pPr>
            <a:r>
              <a:rPr lang="en-US"/>
              <a:t>Nhận dạng tin nhắn: ID rất quan trọng để xác định nội dung và mức độ ưu tiên của tin nhắn trên bus CAN. Nó cho phép các nút phân biệt giữa các thông điệp khác nhau và xác định tầm quan trọng của chúng.</a:t>
            </a:r>
            <a:endParaRPr/>
          </a:p>
          <a:p>
            <a:pPr indent="0" lvl="0" marL="0" rtl="0" algn="l">
              <a:spcBef>
                <a:spcPts val="0"/>
              </a:spcBef>
              <a:spcAft>
                <a:spcPts val="0"/>
              </a:spcAft>
              <a:buNone/>
            </a:pPr>
            <a:r>
              <a:rPr lang="en-US"/>
              <a:t>Trọng tài: ID đóng vai trò quan trọng trong quá trình phân xử, trong đó các nút cạnh tranh để truy cập vào bus dựa trên mã định danh của chúng. Giá trị ID thấp hơn có mức độ ưu tiên cao hơn trong quá trình phân xử.</a:t>
            </a:r>
            <a:endParaRPr/>
          </a:p>
          <a:p>
            <a:pPr indent="0" lvl="0" marL="0" rtl="0" algn="l">
              <a:spcBef>
                <a:spcPts val="0"/>
              </a:spcBef>
              <a:spcAft>
                <a:spcPts val="0"/>
              </a:spcAft>
              <a:buNone/>
            </a:pPr>
            <a:r>
              <a:rPr lang="en-US"/>
              <a:t>2. Đặc điểm:</a:t>
            </a:r>
            <a:endParaRPr/>
          </a:p>
          <a:p>
            <a:pPr indent="0" lvl="0" marL="0" rtl="0" algn="l">
              <a:spcBef>
                <a:spcPts val="0"/>
              </a:spcBef>
              <a:spcAft>
                <a:spcPts val="0"/>
              </a:spcAft>
              <a:buNone/>
            </a:pPr>
            <a:r>
              <a:rPr lang="en-US"/>
              <a:t>Độ dài: Độ dài của ID có thể là 11 bit (CAN tiêu chuẩn) hoặc 29 bit (CAN mở rộng), tùy thuộc vào Bit mở rộng định danh (IDE).</a:t>
            </a:r>
            <a:endParaRPr/>
          </a:p>
          <a:p>
            <a:pPr indent="0" lvl="0" marL="0" rtl="0" algn="l">
              <a:spcBef>
                <a:spcPts val="0"/>
              </a:spcBef>
              <a:spcAft>
                <a:spcPts val="0"/>
              </a:spcAft>
              <a:buNone/>
            </a:pPr>
            <a:r>
              <a:rPr lang="en-US"/>
              <a:t>Ưu tiên: Giá trị ID thấp hơn biểu thị mức độ ưu tiên cao hơn trong quá trình phân xử tin nhắn.</a:t>
            </a:r>
            <a:endParaRPr/>
          </a:p>
          <a:p>
            <a:pPr indent="0" lvl="0" marL="0" rtl="0" algn="l">
              <a:spcBef>
                <a:spcPts val="0"/>
              </a:spcBef>
              <a:spcAft>
                <a:spcPts val="0"/>
              </a:spcAft>
              <a:buNone/>
            </a:pPr>
            <a:r>
              <a:rPr lang="en-US"/>
              <a:t>Tính duy nhất: Mỗi nút trên bus CAN phải có một mã định danh duy nhất để tránh xung đột.</a:t>
            </a:r>
            <a:endParaRPr/>
          </a:p>
          <a:p>
            <a:pPr indent="0" lvl="0" marL="0" rtl="0" algn="l">
              <a:spcBef>
                <a:spcPts val="0"/>
              </a:spcBef>
              <a:spcAft>
                <a:spcPts val="0"/>
              </a:spcAft>
              <a:buNone/>
            </a:pPr>
            <a:r>
              <a:rPr lang="en-US"/>
              <a:t>3. Những điểm cần lưu ý:</a:t>
            </a:r>
            <a:endParaRPr/>
          </a:p>
          <a:p>
            <a:pPr indent="0" lvl="0" marL="0" rtl="0" algn="l">
              <a:spcBef>
                <a:spcPts val="0"/>
              </a:spcBef>
              <a:spcAft>
                <a:spcPts val="0"/>
              </a:spcAft>
              <a:buNone/>
            </a:pPr>
            <a:r>
              <a:rPr lang="en-US"/>
              <a:t>11-bit so với 29-bit: CAN tiêu chuẩn sử dụng số nhận dạng 11-bit, cung cấp 2048 ID duy nhất có thể có. CAN mở rộng sử dụng mã định danh 29 bit, cung cấp không gian địa chỉ lớn hơn nhiều.</a:t>
            </a:r>
            <a:endParaRPr/>
          </a:p>
          <a:p>
            <a:pPr indent="0" lvl="0" marL="0" rtl="0" algn="l">
              <a:spcBef>
                <a:spcPts val="0"/>
              </a:spcBef>
              <a:spcAft>
                <a:spcPts val="0"/>
              </a:spcAft>
              <a:buNone/>
            </a:pPr>
            <a:r>
              <a:rPr lang="en-US"/>
              <a:t>Quy trình trọng tài: ID rất quan trọng trong quy trình trọng tài, trong đó nhiều nút cố gắng truyền tin nhắn đồng thời. Nút có ID thấp nhất sẽ thắng trọng tài và giành được quyền truy cập bus.</a:t>
            </a:r>
            <a:endParaRPr/>
          </a:p>
          <a:p>
            <a:pPr indent="0" lvl="0" marL="0" rtl="0" algn="l">
              <a:spcBef>
                <a:spcPts val="0"/>
              </a:spcBef>
              <a:spcAft>
                <a:spcPts val="0"/>
              </a:spcAft>
              <a:buNone/>
            </a:pPr>
            <a:r>
              <a:rPr lang="en-US"/>
              <a:t>Mức độ ưu tiên của tin nhắn: Mức độ ưu tiên của tin nhắn được xác định bởi ID, cho phép quá trình liên lạc xác định và có thể dự đoán được.</a:t>
            </a:r>
            <a:endParaRPr/>
          </a:p>
          <a:p>
            <a:pPr indent="0" lvl="0" marL="0" rtl="0" algn="l">
              <a:spcBef>
                <a:spcPts val="0"/>
              </a:spcBef>
              <a:spcAft>
                <a:spcPts val="0"/>
              </a:spcAft>
              <a:buNone/>
            </a:pPr>
            <a:r>
              <a:t/>
            </a:r>
            <a:endParaRPr/>
          </a:p>
        </p:txBody>
      </p:sp>
      <p:sp>
        <p:nvSpPr>
          <p:cNvPr id="1256" name="Google Shape;125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RTR (Yêu cầu truyền từ xa): RTR là một bit trong khung CAN được sử dụng để biểu thị yêu cầu truyền dữ liệu bổ sung. Nó là một phần của trường xác định quyền ưu tiên.</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Yêu cầu dữ liệu: RTR được đặt thành 1 khi một nút muốn yêu cầu dữ liệu từ một nút khác. Nó chỉ ra rằng nút truyền không có dữ liệu bổ sung để gửi nhưng đang mong nhận dữ liệu.</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Giá trị bit: RTR có giá trị bit là 0 hoặc 1. 0 biểu thị Khung dữ liệu, trong khi 1 biểu thị Khung từ xa (yêu cầu dữ liệu).</a:t>
            </a:r>
            <a:endParaRPr/>
          </a:p>
          <a:p>
            <a:pPr indent="0" lvl="0" marL="0" rtl="0" algn="l">
              <a:spcBef>
                <a:spcPts val="0"/>
              </a:spcBef>
              <a:spcAft>
                <a:spcPts val="0"/>
              </a:spcAft>
              <a:buNone/>
            </a:pPr>
            <a:r>
              <a:rPr lang="en-US"/>
              <a:t>Vị trí: RTR nằm trong trường định danh của khung CAN.</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Phân biệt: Bit RTR giúp phân biệt giữa Khung dữ liệu và Khung từ xa.</a:t>
            </a:r>
            <a:endParaRPr/>
          </a:p>
          <a:p>
            <a:pPr indent="0" lvl="0" marL="0" rtl="0" algn="l">
              <a:spcBef>
                <a:spcPts val="0"/>
              </a:spcBef>
              <a:spcAft>
                <a:spcPts val="0"/>
              </a:spcAft>
              <a:buNone/>
            </a:pPr>
            <a:r>
              <a:rPr lang="en-US"/>
              <a:t>Kỳ vọng phản hồi: Khi RTR được đặt, nút nhận sẽ gửi dữ liệu để đáp lại yêu cầu.</a:t>
            </a:r>
            <a:endParaRPr/>
          </a:p>
          <a:p>
            <a:pPr indent="0" lvl="0" marL="0" rtl="0" algn="l">
              <a:spcBef>
                <a:spcPts val="0"/>
              </a:spcBef>
              <a:spcAft>
                <a:spcPts val="0"/>
              </a:spcAft>
              <a:buNone/>
            </a:pPr>
            <a:r>
              <a:rPr lang="en-US"/>
              <a:t>Sử dụng trong Khung mở rộng: Trong khung mở rộng (mã định danh 29 bit), RTR là một phần của mã định danh mở rộng.</a:t>
            </a:r>
            <a:endParaRPr/>
          </a:p>
          <a:p>
            <a:pPr indent="0" lvl="0" marL="0" rtl="0" algn="l">
              <a:spcBef>
                <a:spcPts val="0"/>
              </a:spcBef>
              <a:spcAft>
                <a:spcPts val="0"/>
              </a:spcAft>
              <a:buNone/>
            </a:pPr>
            <a:r>
              <a:rPr lang="en-US"/>
              <a:t>Vị trí RTR ở khung tiêu chuẩn thì đc thay thế bằng bit SRR(1) nên khi có  2 node cùng truyền thì STD Data Frame sẽ đc ưu tiên hơn theo nguyên tắc đánh giá độ ưu tiên.</a:t>
            </a:r>
            <a:endParaRPr/>
          </a:p>
        </p:txBody>
      </p:sp>
      <p:sp>
        <p:nvSpPr>
          <p:cNvPr id="1266" name="Google Shape;126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Bit dự trữ</a:t>
            </a:r>
            <a:endParaRPr/>
          </a:p>
          <a:p>
            <a:pPr indent="0" lvl="0" marL="0" rtl="0" algn="l">
              <a:spcBef>
                <a:spcPts val="0"/>
              </a:spcBef>
              <a:spcAft>
                <a:spcPts val="0"/>
              </a:spcAft>
              <a:buNone/>
            </a:pPr>
            <a:r>
              <a:rPr lang="en-US"/>
              <a:t>- Vai trò:</a:t>
            </a:r>
            <a:endParaRPr/>
          </a:p>
          <a:p>
            <a:pPr indent="0" lvl="0" marL="0" rtl="0" algn="l">
              <a:spcBef>
                <a:spcPts val="0"/>
              </a:spcBef>
              <a:spcAft>
                <a:spcPts val="0"/>
              </a:spcAft>
              <a:buNone/>
            </a:pPr>
            <a:r>
              <a:rPr lang="en-US"/>
              <a:t>Mục đích dành riêng: R0 được dành riêng để sử dụng trong tương lai và phải được đặt thành 0.</a:t>
            </a:r>
            <a:endParaRPr/>
          </a:p>
          <a:p>
            <a:pPr indent="0" lvl="0" marL="0" rtl="0" algn="l">
              <a:spcBef>
                <a:spcPts val="0"/>
              </a:spcBef>
              <a:spcAft>
                <a:spcPts val="0"/>
              </a:spcAft>
              <a:buNone/>
            </a:pPr>
            <a:r>
              <a:rPr lang="en-US"/>
              <a:t>- Đặc trưng:</a:t>
            </a:r>
            <a:endParaRPr/>
          </a:p>
          <a:p>
            <a:pPr indent="0" lvl="0" marL="0" rtl="0" algn="l">
              <a:spcBef>
                <a:spcPts val="0"/>
              </a:spcBef>
              <a:spcAft>
                <a:spcPts val="0"/>
              </a:spcAft>
              <a:buNone/>
            </a:pPr>
            <a:r>
              <a:rPr lang="en-US"/>
              <a:t>Giá trị bit: R0 được đặt thành 0.</a:t>
            </a:r>
            <a:endParaRPr/>
          </a:p>
          <a:p>
            <a:pPr indent="0" lvl="0" marL="0" rtl="0" algn="l">
              <a:spcBef>
                <a:spcPts val="0"/>
              </a:spcBef>
              <a:spcAft>
                <a:spcPts val="0"/>
              </a:spcAft>
              <a:buNone/>
            </a:pPr>
            <a:r>
              <a:rPr lang="en-US"/>
              <a:t>- Những điểm lưu ý:</a:t>
            </a:r>
            <a:endParaRPr/>
          </a:p>
          <a:p>
            <a:pPr indent="0" lvl="0" marL="0" rtl="0" algn="l">
              <a:spcBef>
                <a:spcPts val="0"/>
              </a:spcBef>
              <a:spcAft>
                <a:spcPts val="0"/>
              </a:spcAft>
              <a:buNone/>
            </a:pPr>
            <a:r>
              <a:rPr lang="en-US"/>
              <a:t>Sử dụng trong tương lai: R0 hiện được bảo lưu và giá trị của nó phải được đặt thành 0 để tương thích với các phiên bản tương lai của giao thức CAN.</a:t>
            </a:r>
            <a:endParaRPr/>
          </a:p>
          <a:p>
            <a:pPr indent="0" lvl="0" marL="0" rtl="0" algn="l">
              <a:spcBef>
                <a:spcPts val="0"/>
              </a:spcBef>
              <a:spcAft>
                <a:spcPts val="0"/>
              </a:spcAft>
              <a:buNone/>
            </a:pPr>
            <a:r>
              <a:rPr lang="en-US"/>
              <a:t>Bộ nhận có thể ko quan tâm đến giá trị của bit này, nó không coi là lỗi mà bỏ qua, nhận thông điệp bình thường</a:t>
            </a:r>
            <a:endParaRPr/>
          </a:p>
        </p:txBody>
      </p:sp>
      <p:sp>
        <p:nvSpPr>
          <p:cNvPr id="1285" name="Google Shape;128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Giải trình:</a:t>
            </a:r>
            <a:endParaRPr/>
          </a:p>
          <a:p>
            <a:pPr indent="0" lvl="0" marL="0" rtl="0" algn="l">
              <a:spcBef>
                <a:spcPts val="0"/>
              </a:spcBef>
              <a:spcAft>
                <a:spcPts val="0"/>
              </a:spcAft>
              <a:buNone/>
            </a:pPr>
            <a:r>
              <a:rPr lang="en-US"/>
              <a:t>DLC (Mã độ dài dữ liệu): DLC là một trường trong khung CAN cho biết số byte trong trường dữ liệu. Nó chỉ định độ dài của dữ liệu được truyền đi.</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Đặc tả độ dài dữ liệu: DLC xác định kích thước của trường dữ liệu, giúp người nhận biết có bao nhiêu byte dữ liệu mong đợi.</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Kích thước bit: DLC thường là trường 4 bit.</a:t>
            </a:r>
            <a:endParaRPr/>
          </a:p>
          <a:p>
            <a:pPr indent="0" lvl="0" marL="0" rtl="0" algn="l">
              <a:spcBef>
                <a:spcPts val="0"/>
              </a:spcBef>
              <a:spcAft>
                <a:spcPts val="0"/>
              </a:spcAft>
              <a:buNone/>
            </a:pPr>
            <a:r>
              <a:rPr lang="en-US"/>
              <a:t>Vị trí: DLC nằm trong trường điều khiển của khung CAN.</a:t>
            </a:r>
            <a:endParaRPr/>
          </a:p>
          <a:p>
            <a:pPr indent="0" lvl="0" marL="0" rtl="0" algn="l">
              <a:spcBef>
                <a:spcPts val="0"/>
              </a:spcBef>
              <a:spcAft>
                <a:spcPts val="0"/>
              </a:spcAft>
              <a:buNone/>
            </a:pPr>
            <a:r>
              <a:rPr lang="en-US"/>
              <a:t>Giá trị: Giá trị của DLC nằm trong khoảng từ 0 đến 15, cho phép tải trọng dữ liệu từ 0 đến 8 byte.</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Giới hạn độ dài dữ liệu: DLC giới hạn kích thước tối đa của trường dữ liệu ở mức 8 byte.</a:t>
            </a:r>
            <a:endParaRPr/>
          </a:p>
          <a:p>
            <a:pPr indent="0" lvl="0" marL="0" rtl="0" algn="l">
              <a:spcBef>
                <a:spcPts val="0"/>
              </a:spcBef>
              <a:spcAft>
                <a:spcPts val="0"/>
              </a:spcAft>
              <a:buNone/>
            </a:pPr>
            <a:r>
              <a:rPr lang="en-US"/>
              <a:t>Các bit không được sử dụng: Trong một số trường hợp nhất định, các bit DLC có thể được sử dụng làm phần đệm cho mục đích căn chỉnh.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ví dụ này, trường DLC cho biết độ dài của trường dữ liệu tính bằng byte. Chẳng hạn, giá trị DLC là 3 có nghĩa là trường dữ liệu dài 3 byte. Giá trị trong DLC giúp người nhận giải thích chính xác dữ liệu đến. Hãy nhớ rằng độ dài thực tế của trường dữ liệu không thể vượt quá giá trị được chỉ định bởi DLC.</a:t>
            </a:r>
            <a:endParaRPr/>
          </a:p>
        </p:txBody>
      </p:sp>
      <p:sp>
        <p:nvSpPr>
          <p:cNvPr id="1295" name="Google Shape;129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Trường dữ liệu: Trường dữ liệu trong khung CAN chứa tải trọng thực tế hoặc dữ liệu đang được truyền từ người gửi đến người nhận. Nó tuân theo Mã độ dài dữ liệu (DLC) trong khung.</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Truyền tải trọng: Vai trò chính của Trường dữ liệu là mang thông tin thực tế hoặc tải trọng từ nút truyền đến nút nhận.</a:t>
            </a:r>
            <a:endParaRPr/>
          </a:p>
          <a:p>
            <a:pPr indent="0" lvl="0" marL="0" rtl="0" algn="l">
              <a:spcBef>
                <a:spcPts val="0"/>
              </a:spcBef>
              <a:spcAft>
                <a:spcPts val="0"/>
              </a:spcAft>
              <a:buNone/>
            </a:pPr>
            <a:r>
              <a:rPr lang="en-US"/>
              <a:t>Xác định kích thước: Kích thước của Trường dữ liệu được chỉ định bởi giá trị DLC trong khung.</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Độ dài thay đổi: Độ dài của Trường dữ liệu có thể thay đổi dựa trên giá trị DLC, dao động từ 0 đến 8 byte trong khung CAN tiêu chuẩn.</a:t>
            </a:r>
            <a:endParaRPr/>
          </a:p>
          <a:p>
            <a:pPr indent="0" lvl="0" marL="0" rtl="0" algn="l">
              <a:spcBef>
                <a:spcPts val="0"/>
              </a:spcBef>
              <a:spcAft>
                <a:spcPts val="0"/>
              </a:spcAft>
              <a:buNone/>
            </a:pPr>
            <a:r>
              <a:rPr lang="en-US"/>
              <a:t>Thứ tự byte: Thứ tự byte trong Trường dữ liệu tuân theo độ bền của hệ thống.</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Giới hạn tải trọng: Kích thước tải trọng tối đa được xác định bởi giá trị DLC, tối đa là 8 byte trong khung CAN tiêu chuẩn.</a:t>
            </a:r>
            <a:endParaRPr/>
          </a:p>
          <a:p>
            <a:pPr indent="0" lvl="0" marL="0" rtl="0" algn="l">
              <a:spcBef>
                <a:spcPts val="0"/>
              </a:spcBef>
              <a:spcAft>
                <a:spcPts val="0"/>
              </a:spcAft>
              <a:buNone/>
            </a:pPr>
            <a:r>
              <a:rPr lang="en-US"/>
              <a:t>Các bit không được sử dụng: Trong một số trường hợp nhất định, các bit không được sử dụng trong Trường dữ liệu có thể được lấp đầy bằng phần đệm cho mục đích căn chỉnh.</a:t>
            </a:r>
            <a:endParaRPr/>
          </a:p>
        </p:txBody>
      </p:sp>
      <p:sp>
        <p:nvSpPr>
          <p:cNvPr id="1311" name="Google Shape;131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CRC (Kiểm tra dự phòng chu kỳ): CRC là một trường trong khung CAN chứa giá trị được tính toán dựa trên nội dung của khung. Nó được sử dụng để phát hiện lỗi.</a:t>
            </a:r>
            <a:endParaRPr/>
          </a:p>
          <a:p>
            <a:pPr indent="0" lvl="0" marL="0" rtl="0" algn="l">
              <a:spcBef>
                <a:spcPts val="0"/>
              </a:spcBef>
              <a:spcAft>
                <a:spcPts val="0"/>
              </a:spcAft>
              <a:buNone/>
            </a:pPr>
            <a:r>
              <a:rPr lang="en-US"/>
              <a:t>Trường kiểm tra gồm 16 bit và chia làm 2 phần : CRC Sequence 15 bit CRC tuần tự + 1 bit CRC Delimited(recessive bit) để báo hiệu trường CRC kết thúc, cũng như phân tách nó với trường ACK đằng sau</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Phát hiện lỗi: Vai trò chính của CRC là cung cấp cơ chế phát hiện lỗi trong khung được truyền.</a:t>
            </a:r>
            <a:endParaRPr/>
          </a:p>
          <a:p>
            <a:pPr indent="0" lvl="0" marL="0" rtl="0" algn="l">
              <a:spcBef>
                <a:spcPts val="0"/>
              </a:spcBef>
              <a:spcAft>
                <a:spcPts val="0"/>
              </a:spcAft>
              <a:buNone/>
            </a:pPr>
            <a:r>
              <a:rPr lang="en-US"/>
              <a:t>Tính toàn vẹn dữ liệu: CRC giúp đảm bảo tính toàn vẹn của dữ liệu trong quá trình truyền.</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Thuật toán: CRC được tính toán bằng thuật toán cụ thể áp dụng cho toàn bộ khung, bao gồm các trường Mã định danh, Điều khiển, Dữ liệu và CRC.</a:t>
            </a:r>
            <a:endParaRPr/>
          </a:p>
          <a:p>
            <a:pPr indent="0" lvl="0" marL="0" rtl="0" algn="l">
              <a:spcBef>
                <a:spcPts val="0"/>
              </a:spcBef>
              <a:spcAft>
                <a:spcPts val="0"/>
              </a:spcAft>
              <a:buNone/>
            </a:pPr>
            <a:r>
              <a:rPr lang="en-US"/>
              <a:t>Kích thước cố định: Trường CRC có kích thước cố định và độ dài của nó được xác định bởi thuật toán CRC cụ thể đang sử dụng (ví dụ: CRC-15, CRC-17, v.v.).</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Sửa lỗi: CRC không được sử dụng để sửa lỗi mà để phát hiện lỗi. Nếu phát hiện ra lỗi, khung thường bị loại bỏ hoặc được gắn cờ để truyền lại.</a:t>
            </a:r>
            <a:endParaRPr/>
          </a:p>
          <a:p>
            <a:pPr indent="0" lvl="0" marL="0" rtl="0" algn="l">
              <a:spcBef>
                <a:spcPts val="0"/>
              </a:spcBef>
              <a:spcAft>
                <a:spcPts val="0"/>
              </a:spcAft>
              <a:buNone/>
            </a:pPr>
            <a:r>
              <a:rPr lang="en-US"/>
              <a:t>Tránh va chạm: CRC giúp xác định các khung có thể bị hỏng do va chạm hoặc các sự cố truyền dẫn khác.</a:t>
            </a:r>
            <a:endParaRPr/>
          </a:p>
          <a:p>
            <a:pPr indent="0" lvl="0" marL="0" rtl="0" algn="l">
              <a:spcBef>
                <a:spcPts val="0"/>
              </a:spcBef>
              <a:spcAft>
                <a:spcPts val="0"/>
              </a:spcAft>
              <a:buNone/>
            </a:pPr>
            <a:r>
              <a:rPr lang="en-US"/>
              <a:t>Mã kiểm tra CRC phù hợp nhất cho các khung mà dải bit đc kiểm tra có chiều dài dưới 127 bit, mã này thích hợp cho việc phát hiện các trường hợp sau nhóm(bus error). Tổng bit từ sof-&gt; data max là 83 bit vs STD và 103 bit vs EXT. CRC bảo vệ thông tin trong Data frame và remote frame bằng cách them các bit kiểm tra dự phòng ở đầu khung truyền, ở đầu khung nhận, cũng sẽ tính toán CRC như bộ truyền khi đã nhận dữ liệu và so sánh kết quả đó với CRC sequence mà nó đã nhận đc, nếu khác-&gt; lỗi, nếu giống =&gt; nhận đúng từ trường sof đến data </a:t>
            </a:r>
            <a:endParaRPr/>
          </a:p>
          <a:p>
            <a:pPr indent="0" lvl="0" marL="0" rtl="0" algn="l">
              <a:spcBef>
                <a:spcPts val="0"/>
              </a:spcBef>
              <a:spcAft>
                <a:spcPts val="0"/>
              </a:spcAft>
              <a:buNone/>
            </a:pPr>
            <a:r>
              <a:t/>
            </a:r>
            <a:endParaRPr/>
          </a:p>
        </p:txBody>
      </p:sp>
      <p:sp>
        <p:nvSpPr>
          <p:cNvPr id="1321" name="Google Shape;13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Trường ACK (Xác nhận): Trường ACK trong khung CAN được sử dụng cho mục đích xác nhận, cho biết khung đã được nhận thành công hay chưa.</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Xác nhận: Trường ACK đóng vai trò là phương tiện để nút nhận xác nhận việc nhận thành công khung được truyền.</a:t>
            </a:r>
            <a:endParaRPr/>
          </a:p>
          <a:p>
            <a:pPr indent="0" lvl="0" marL="0" rtl="0" algn="l">
              <a:spcBef>
                <a:spcPts val="0"/>
              </a:spcBef>
              <a:spcAft>
                <a:spcPts val="0"/>
              </a:spcAft>
              <a:buNone/>
            </a:pPr>
            <a:r>
              <a:rPr lang="en-US"/>
              <a:t>Chỉ báo lỗi: Trường ACK cũng có thể chỉ ra sự xuất hiện lỗi trong quá trình truyền khung.</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Mẫu bit: Trường ACK bao gồm hai bit, đó là Khe ACK và Dấu phân cách ACK.</a:t>
            </a:r>
            <a:endParaRPr/>
          </a:p>
          <a:p>
            <a:pPr indent="0" lvl="0" marL="0" rtl="0" algn="l">
              <a:spcBef>
                <a:spcPts val="0"/>
              </a:spcBef>
              <a:spcAft>
                <a:spcPts val="0"/>
              </a:spcAft>
              <a:buNone/>
            </a:pPr>
            <a:r>
              <a:rPr lang="en-US"/>
              <a:t>Khe ACK: Khe ACK là bit đầu tiên trong trường ACK và biểu thị bit xác nhận được gửi bởi nút nhận.</a:t>
            </a:r>
            <a:endParaRPr/>
          </a:p>
          <a:p>
            <a:pPr indent="0" lvl="0" marL="0" rtl="0" algn="l">
              <a:spcBef>
                <a:spcPts val="0"/>
              </a:spcBef>
              <a:spcAft>
                <a:spcPts val="0"/>
              </a:spcAft>
              <a:buNone/>
            </a:pPr>
            <a:r>
              <a:rPr lang="en-US"/>
              <a:t>ACK slot có độ dài 1 bit, một note truyền dữ liệu sẽ thiết lập bit này là Recessive, khi một hoặc nhiều nte nhận chính xác giá trị thông điệp(khoong có lỗi và đã so sánh CRC sequence trùng khớp) thì nó sẽ báo lại cho bộ truyền bằng cách truyền ra một Dominant Bit ngay vị trí ACK slot để ghi đè lên Recessive Bit của bộ truyền</a:t>
            </a:r>
            <a:endParaRPr/>
          </a:p>
          <a:p>
            <a:pPr indent="0" lvl="0" marL="0" rtl="0" algn="l">
              <a:spcBef>
                <a:spcPts val="0"/>
              </a:spcBef>
              <a:spcAft>
                <a:spcPts val="0"/>
              </a:spcAft>
              <a:buNone/>
            </a:pPr>
            <a:r>
              <a:rPr lang="en-US"/>
              <a:t>Dấu phân cách ACK: Dấu phân cách ACK là bit thứ hai trong trường ACK và đóng vai trò là dấu phân cách để tách Khe ACK khỏi phần còn lại của khung.</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Quy trình xác nhận: Trường ACK rất quan trọng trong quy trình xác nhận, trong đó nút truyền chờ xác nhận từ nút nhận.</a:t>
            </a:r>
            <a:endParaRPr/>
          </a:p>
          <a:p>
            <a:pPr indent="0" lvl="0" marL="0" rtl="0" algn="l">
              <a:spcBef>
                <a:spcPts val="0"/>
              </a:spcBef>
              <a:spcAft>
                <a:spcPts val="0"/>
              </a:spcAft>
              <a:buNone/>
            </a:pPr>
            <a:r>
              <a:rPr lang="en-US"/>
              <a:t>Chỉ báo lỗi: Giá trị của Khe ACK có thể cho biết khung đã được nhận thành công hay đã xảy ra lỗi.</a:t>
            </a:r>
            <a:endParaRPr/>
          </a:p>
        </p:txBody>
      </p:sp>
      <p:sp>
        <p:nvSpPr>
          <p:cNvPr id="1331" name="Google Shape;133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EOF (Kết thúc khung): EOF là một trường trong khung CAN đánh dấu sự kết thúc của quá trình truyền khung.</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Kết thúc khung: Vai trò chính của trường EOF là báo hiệu sự kết thúc của khung được truyền.</a:t>
            </a:r>
            <a:endParaRPr/>
          </a:p>
          <a:p>
            <a:pPr indent="0" lvl="0" marL="0" rtl="0" algn="l">
              <a:spcBef>
                <a:spcPts val="0"/>
              </a:spcBef>
              <a:spcAft>
                <a:spcPts val="0"/>
              </a:spcAft>
              <a:buNone/>
            </a:pPr>
            <a:r>
              <a:rPr lang="en-US"/>
              <a:t>Khoảng cách giữa các khung: EOF giúp xác định khoảng cách giữa các khung, cho phép các nút có thời gian chuẩn bị cho việc nhận khung tiếp theo.</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Mẫu cố định: Trường EOF có mẫu bit cố định cho biết kết thúc của khung.</a:t>
            </a:r>
            <a:endParaRPr/>
          </a:p>
          <a:p>
            <a:pPr indent="0" lvl="0" marL="0" rtl="0" algn="l">
              <a:spcBef>
                <a:spcPts val="0"/>
              </a:spcBef>
              <a:spcAft>
                <a:spcPts val="0"/>
              </a:spcAft>
              <a:buNone/>
            </a:pPr>
            <a:r>
              <a:rPr lang="en-US"/>
              <a:t>Sau trường ACK: Trường EOF tuân theo Dấu phân cách ACK trong khung CAN.</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Mẫu bit: Trường EOF thường bao gồm một số bit lặn (chiếm ưu thế), duy trì trạng thái vượt trội trên bus.</a:t>
            </a:r>
            <a:endParaRPr/>
          </a:p>
          <a:p>
            <a:pPr indent="0" lvl="0" marL="0" rtl="0" algn="l">
              <a:spcBef>
                <a:spcPts val="0"/>
              </a:spcBef>
              <a:spcAft>
                <a:spcPts val="0"/>
              </a:spcAft>
              <a:buNone/>
            </a:pPr>
            <a:r>
              <a:rPr lang="en-US"/>
              <a:t>Độ trễ giữa các khung: Khoảng thời gian của trường EOF góp phần tạo ra độ trễ giữa các khung, tạo ra khoảng cách giữa các khung liên tiếp.</a:t>
            </a:r>
            <a:endParaRPr/>
          </a:p>
        </p:txBody>
      </p:sp>
      <p:sp>
        <p:nvSpPr>
          <p:cNvPr id="1341" name="Google Shape;134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Giải thích:</a:t>
            </a:r>
            <a:endParaRPr/>
          </a:p>
          <a:p>
            <a:pPr indent="0" lvl="0" marL="0" rtl="0" algn="l">
              <a:spcBef>
                <a:spcPts val="0"/>
              </a:spcBef>
              <a:spcAft>
                <a:spcPts val="0"/>
              </a:spcAft>
              <a:buNone/>
            </a:pPr>
            <a:r>
              <a:rPr lang="en-US"/>
              <a:t>IFS (Không gian liên khung): IFS là khoảng cách thời gian hoặc độ trễ giữa các khung CAN liên tiếp. Nó cung cấp một khoảng thời gian tách biệt giữa các khung để tạo điều kiện liên lạc thích hợp trên bus CAN.</a:t>
            </a:r>
            <a:endParaRPr/>
          </a:p>
          <a:p>
            <a:pPr indent="0" lvl="0" marL="0" rtl="0" algn="l">
              <a:spcBef>
                <a:spcPts val="0"/>
              </a:spcBef>
              <a:spcAft>
                <a:spcPts val="0"/>
              </a:spcAft>
              <a:buNone/>
            </a:pPr>
            <a:r>
              <a:rPr lang="en-US"/>
              <a:t>2. Vai trò:</a:t>
            </a:r>
            <a:endParaRPr/>
          </a:p>
          <a:p>
            <a:pPr indent="0" lvl="0" marL="0" rtl="0" algn="l">
              <a:spcBef>
                <a:spcPts val="0"/>
              </a:spcBef>
              <a:spcAft>
                <a:spcPts val="0"/>
              </a:spcAft>
              <a:buNone/>
            </a:pPr>
            <a:r>
              <a:rPr lang="en-US"/>
              <a:t>Tách khung: Vai trò chính của IFS là tạo khoảng cách thời gian giữa phần cuối của một khung và phần bắt đầu của khung tiếp theo, ngăn ngừa xung đột và đảm bảo tách khung thích hợp.</a:t>
            </a:r>
            <a:endParaRPr/>
          </a:p>
          <a:p>
            <a:pPr indent="0" lvl="0" marL="0" rtl="0" algn="l">
              <a:spcBef>
                <a:spcPts val="0"/>
              </a:spcBef>
              <a:spcAft>
                <a:spcPts val="0"/>
              </a:spcAft>
              <a:buNone/>
            </a:pPr>
            <a:r>
              <a:rPr lang="en-US"/>
              <a:t>Cho phép chuyển đổi nút: IFS cho phép thời gian để các nút chuyển từ trạng thái truyền sang trạng thái nhận hoặc ngược lại.</a:t>
            </a:r>
            <a:endParaRPr/>
          </a:p>
          <a:p>
            <a:pPr indent="0" lvl="0" marL="0" rtl="0" algn="l">
              <a:spcBef>
                <a:spcPts val="0"/>
              </a:spcBef>
              <a:spcAft>
                <a:spcPts val="0"/>
              </a:spcAft>
              <a:buNone/>
            </a:pPr>
            <a:r>
              <a:rPr lang="en-US"/>
              <a:t>3. Đặc điểm:</a:t>
            </a:r>
            <a:endParaRPr/>
          </a:p>
          <a:p>
            <a:pPr indent="0" lvl="0" marL="0" rtl="0" algn="l">
              <a:spcBef>
                <a:spcPts val="0"/>
              </a:spcBef>
              <a:spcAft>
                <a:spcPts val="0"/>
              </a:spcAft>
              <a:buNone/>
            </a:pPr>
            <a:r>
              <a:rPr lang="en-US"/>
              <a:t>Thời lượng cố định: IFS có thời lượng cố định được xác định bởi thông số kỹ thuật của giao thức CAN.</a:t>
            </a:r>
            <a:endParaRPr/>
          </a:p>
          <a:p>
            <a:pPr indent="0" lvl="0" marL="0" rtl="0" algn="l">
              <a:spcBef>
                <a:spcPts val="0"/>
              </a:spcBef>
              <a:spcAft>
                <a:spcPts val="0"/>
              </a:spcAft>
              <a:buNone/>
            </a:pPr>
            <a:r>
              <a:rPr lang="en-US"/>
              <a:t>Thời gian bảo vệ: IFS bao gồm Thời gian bảo vệ, là thời gian giữa thời điểm kết thúc Dấu phân cách ACK và thời điểm bắt đầu khung tiếp theo.</a:t>
            </a:r>
            <a:endParaRPr/>
          </a:p>
          <a:p>
            <a:pPr indent="0" lvl="0" marL="0" rtl="0" algn="l">
              <a:spcBef>
                <a:spcPts val="0"/>
              </a:spcBef>
              <a:spcAft>
                <a:spcPts val="0"/>
              </a:spcAft>
              <a:buNone/>
            </a:pPr>
            <a:r>
              <a:rPr lang="en-US"/>
              <a:t>4. Những điểm cần lưu ý:</a:t>
            </a:r>
            <a:endParaRPr/>
          </a:p>
          <a:p>
            <a:pPr indent="0" lvl="0" marL="0" rtl="0" algn="l">
              <a:spcBef>
                <a:spcPts val="0"/>
              </a:spcBef>
              <a:spcAft>
                <a:spcPts val="0"/>
              </a:spcAft>
              <a:buNone/>
            </a:pPr>
            <a:r>
              <a:rPr lang="en-US"/>
              <a:t>Ngăn ngừa va chạm: IFS giúp ngăn ngừa va chạm bằng cách cung cấp sự phân tách rõ ràng giữa các khung.</a:t>
            </a:r>
            <a:endParaRPr/>
          </a:p>
          <a:p>
            <a:pPr indent="0" lvl="0" marL="0" rtl="0" algn="l">
              <a:spcBef>
                <a:spcPts val="0"/>
              </a:spcBef>
              <a:spcAft>
                <a:spcPts val="0"/>
              </a:spcAft>
              <a:buNone/>
            </a:pPr>
            <a:r>
              <a:rPr lang="en-US"/>
              <a:t>Thời gian khôi phục xe buýt: IFS cũng đóng vai trò là thời gian phục hồi xe buýt, cho phép xe buýt trở về trạng thái không hoạt động sau khi truyền khung.</a:t>
            </a:r>
            <a:endParaRPr/>
          </a:p>
        </p:txBody>
      </p:sp>
      <p:sp>
        <p:nvSpPr>
          <p:cNvPr id="1351" name="Google Shape;135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latin typeface="Arial"/>
                <a:ea typeface="Arial"/>
                <a:cs typeface="Arial"/>
                <a:sym typeface="Arial"/>
              </a:rPr>
              <a:t>1. Giải thích:</a:t>
            </a:r>
            <a:endParaRPr/>
          </a:p>
          <a:p>
            <a:pPr indent="0" lvl="0" marL="0" rtl="0" algn="l">
              <a:spcBef>
                <a:spcPts val="0"/>
              </a:spcBef>
              <a:spcAft>
                <a:spcPts val="0"/>
              </a:spcAft>
              <a:buNone/>
            </a:pPr>
            <a:r>
              <a:rPr b="1" i="0" lang="en-US">
                <a:latin typeface="Arial"/>
                <a:ea typeface="Arial"/>
                <a:cs typeface="Arial"/>
                <a:sym typeface="Arial"/>
              </a:rPr>
              <a:t>Stuff Bit: Trong giao thức CAN, các bit thứ được chèn vào dòng bit trong quá trình truyền dữ liệu để đảm bảo đồng bộ hóa thích hợp và tránh các chuỗi bit giống hệt nhau dài.</a:t>
            </a:r>
            <a:endParaRPr/>
          </a:p>
          <a:p>
            <a:pPr indent="0" lvl="0" marL="0" rtl="0" algn="l">
              <a:spcBef>
                <a:spcPts val="0"/>
              </a:spcBef>
              <a:spcAft>
                <a:spcPts val="0"/>
              </a:spcAft>
              <a:buNone/>
            </a:pPr>
            <a:r>
              <a:rPr b="1" i="0" lang="en-US">
                <a:latin typeface="Arial"/>
                <a:ea typeface="Arial"/>
                <a:cs typeface="Arial"/>
                <a:sym typeface="Arial"/>
              </a:rPr>
              <a:t>2. Vai trò:</a:t>
            </a:r>
            <a:endParaRPr/>
          </a:p>
          <a:p>
            <a:pPr indent="0" lvl="0" marL="0" rtl="0" algn="l">
              <a:spcBef>
                <a:spcPts val="0"/>
              </a:spcBef>
              <a:spcAft>
                <a:spcPts val="0"/>
              </a:spcAft>
              <a:buNone/>
            </a:pPr>
            <a:r>
              <a:rPr b="1" i="0" lang="en-US">
                <a:latin typeface="Arial"/>
                <a:ea typeface="Arial"/>
                <a:cs typeface="Arial"/>
                <a:sym typeface="Arial"/>
              </a:rPr>
              <a:t>Nhồi bit: Vai trò chính của các bit thứ là thực hiện việc nhồi bit, ngăn chặn sự xuất hiện của các bit giống hệt nhau trong thời gian dài có thể ảnh hưởng đến việc đồng bộ hóa.</a:t>
            </a:r>
            <a:endParaRPr/>
          </a:p>
          <a:p>
            <a:pPr indent="0" lvl="0" marL="0" rtl="0" algn="l">
              <a:spcBef>
                <a:spcPts val="0"/>
              </a:spcBef>
              <a:spcAft>
                <a:spcPts val="0"/>
              </a:spcAft>
              <a:buNone/>
            </a:pPr>
            <a:r>
              <a:rPr b="1" i="0" lang="en-US">
                <a:latin typeface="Arial"/>
                <a:ea typeface="Arial"/>
                <a:cs typeface="Arial"/>
                <a:sym typeface="Arial"/>
              </a:rPr>
              <a:t>Tránh lỗi: Các bit thứ giúp duy trì số lượng bit trội và bit lặn cân bằng, giảm nguy cơ xảy ra lỗi do méo tín hiệu hoặc đồng hồ không khớp.</a:t>
            </a:r>
            <a:endParaRPr/>
          </a:p>
          <a:p>
            <a:pPr indent="0" lvl="0" marL="0" rtl="0" algn="l">
              <a:spcBef>
                <a:spcPts val="0"/>
              </a:spcBef>
              <a:spcAft>
                <a:spcPts val="0"/>
              </a:spcAft>
              <a:buNone/>
            </a:pPr>
            <a:r>
              <a:rPr b="1" i="0" lang="en-US">
                <a:latin typeface="Arial"/>
                <a:ea typeface="Arial"/>
                <a:cs typeface="Arial"/>
                <a:sym typeface="Arial"/>
              </a:rPr>
              <a:t>3. Đặc điểm:</a:t>
            </a:r>
            <a:endParaRPr/>
          </a:p>
          <a:p>
            <a:pPr indent="0" lvl="0" marL="0" rtl="0" algn="l">
              <a:spcBef>
                <a:spcPts val="0"/>
              </a:spcBef>
              <a:spcAft>
                <a:spcPts val="0"/>
              </a:spcAft>
              <a:buNone/>
            </a:pPr>
            <a:r>
              <a:rPr b="1" i="0" lang="en-US">
                <a:latin typeface="Arial"/>
                <a:ea typeface="Arial"/>
                <a:cs typeface="Arial"/>
                <a:sym typeface="Arial"/>
              </a:rPr>
              <a:t>Được chèn vào Trường Dữ liệu: Các bit nội dung được chèn vào trường dữ liệu của khung CAN trong quá trình truyền.</a:t>
            </a:r>
            <a:endParaRPr/>
          </a:p>
          <a:p>
            <a:pPr indent="0" lvl="0" marL="0" rtl="0" algn="l">
              <a:spcBef>
                <a:spcPts val="0"/>
              </a:spcBef>
              <a:spcAft>
                <a:spcPts val="0"/>
              </a:spcAft>
              <a:buNone/>
            </a:pPr>
            <a:r>
              <a:rPr b="1" i="0" lang="en-US">
                <a:latin typeface="Arial"/>
                <a:ea typeface="Arial"/>
                <a:cs typeface="Arial"/>
                <a:sym typeface="Arial"/>
              </a:rPr>
              <a:t>Chèn dựa trên quy tắc: Các bit nội dung được thêm vào theo một quy tắc cụ thể: sau năm bit liên tiếp có cùng giá trị (1 hoặc 0), một bit nội dung có giá trị ngược lại sẽ được chèn vào.</a:t>
            </a:r>
            <a:endParaRPr/>
          </a:p>
          <a:p>
            <a:pPr indent="0" lvl="0" marL="0" rtl="0" algn="l">
              <a:spcBef>
                <a:spcPts val="0"/>
              </a:spcBef>
              <a:spcAft>
                <a:spcPts val="0"/>
              </a:spcAft>
              <a:buNone/>
            </a:pPr>
            <a:r>
              <a:rPr b="1" i="0" lang="en-US">
                <a:latin typeface="Arial"/>
                <a:ea typeface="Arial"/>
                <a:cs typeface="Arial"/>
                <a:sym typeface="Arial"/>
              </a:rPr>
              <a:t>4. Những điểm cần lưu ý:</a:t>
            </a:r>
            <a:endParaRPr/>
          </a:p>
          <a:p>
            <a:pPr indent="0" lvl="0" marL="0" rtl="0" algn="l">
              <a:spcBef>
                <a:spcPts val="0"/>
              </a:spcBef>
              <a:spcAft>
                <a:spcPts val="0"/>
              </a:spcAft>
              <a:buNone/>
            </a:pPr>
            <a:r>
              <a:rPr b="1" i="0" lang="en-US">
                <a:latin typeface="Arial"/>
                <a:ea typeface="Arial"/>
                <a:cs typeface="Arial"/>
                <a:sym typeface="Arial"/>
              </a:rPr>
              <a:t>Đồng bộ hóa bit: Các bit thứ góp phần đồng bộ hóa bit giữa máy phát và máy thu.</a:t>
            </a:r>
            <a:endParaRPr/>
          </a:p>
          <a:p>
            <a:pPr indent="0" lvl="0" marL="0" rtl="0" algn="l">
              <a:spcBef>
                <a:spcPts val="0"/>
              </a:spcBef>
              <a:spcAft>
                <a:spcPts val="0"/>
              </a:spcAft>
              <a:buNone/>
            </a:pPr>
            <a:r>
              <a:rPr b="1" i="0" lang="en-US">
                <a:latin typeface="Arial"/>
                <a:ea typeface="Arial"/>
                <a:cs typeface="Arial"/>
                <a:sym typeface="Arial"/>
              </a:rPr>
              <a:t>Loại bỏ bit: Bộ thu loại bỏ các bit thứ trong quá trình giải mã để tái tạo lại dữ liệu gốc.</a:t>
            </a:r>
            <a:endParaRPr/>
          </a:p>
          <a:p>
            <a:pPr indent="0" lvl="0" marL="0" rtl="0" algn="l">
              <a:spcBef>
                <a:spcPts val="0"/>
              </a:spcBef>
              <a:spcAft>
                <a:spcPts val="0"/>
              </a:spcAft>
              <a:buNone/>
            </a:pPr>
            <a:r>
              <a:rPr b="1" i="0" lang="en-US">
                <a:latin typeface="Arial"/>
                <a:ea typeface="Arial"/>
                <a:cs typeface="Arial"/>
                <a:sym typeface="Arial"/>
              </a:rPr>
              <a:t>Chi phí chung: Mặc dù cần thiết cho việc đồng bộ hóa, việc chèn các bit nội dung sẽ gây ra một số chi phí về mặt sử dụng băng thông.</a:t>
            </a:r>
            <a:endParaRPr b="1" i="0">
              <a:latin typeface="Arial"/>
              <a:ea typeface="Arial"/>
              <a:cs typeface="Arial"/>
              <a:sym typeface="Arial"/>
            </a:endParaRPr>
          </a:p>
          <a:p>
            <a:pPr indent="0" lvl="0" marL="0" rtl="0" algn="l">
              <a:spcBef>
                <a:spcPts val="0"/>
              </a:spcBef>
              <a:spcAft>
                <a:spcPts val="0"/>
              </a:spcAft>
              <a:buNone/>
            </a:pPr>
            <a:r>
              <a:t/>
            </a:r>
            <a:endParaRPr b="1" i="0">
              <a:latin typeface="Arial"/>
              <a:ea typeface="Arial"/>
              <a:cs typeface="Arial"/>
              <a:sym typeface="Arial"/>
            </a:endParaRPr>
          </a:p>
          <a:p>
            <a:pPr indent="0" lvl="0" marL="0" rtl="0" algn="l">
              <a:spcBef>
                <a:spcPts val="0"/>
              </a:spcBef>
              <a:spcAft>
                <a:spcPts val="0"/>
              </a:spcAft>
              <a:buNone/>
            </a:pPr>
            <a:r>
              <a:rPr lang="en-US"/>
              <a:t>Quy tắc sử dụng công cụ bit trong giao thức CÓ THỂ không áp dụng cho EOF (End of Frame) trường vì các bit ở đây không được truyền qua một đường truyền dữ liệu mà chỉ cần đảm bảo rằng chúng được chuyển đổi từ trạng thái chủ (chiếm ưu thế) sang trạng thái chủ động (Recessive) vào cuối mỗi dữ liệu khung.Stuff bit được sử dụng trong dữ liệu trường (Trường dữ liệu) để đảm bảo đồng bộ giữa trạng thái chủ và động chủ trong dữ liệu chuỗi. Quy tắc này giúp tránh tình trạng có quá nhiều bit liên tiếp cùng trạng thái, giúp duy trì đồng hồ hóa các nút trên mạng CAN.Ở trạng thái kết thúc của mỗi dữ liệu khung, công cụ có thể là trước trường IFS (Interframe Space) và sau trường ACK Delimiter, không cần phải thực hiện nhồi bit vì các bit này chỉ cần duy trì khả năng lặn (làm chủ) để giữ cho bus CAN ở trạng thái không hoạt động. Ở đây không cần thiết phải có những thứ không cần thiết vì tiêu điểm chính được giữ cho các đơn dữ liệu khung được đồng bộ hóa mà không cần thiết phải tạo ra nhiều bit phức tạp.</a:t>
            </a:r>
            <a:endParaRPr/>
          </a:p>
        </p:txBody>
      </p:sp>
      <p:sp>
        <p:nvSpPr>
          <p:cNvPr id="1361" name="Google Shape;136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Lưu ý</a:t>
            </a:r>
            <a:endParaRPr/>
          </a:p>
          <a:p>
            <a:pPr indent="0" lvl="0" marL="0" rtl="0" algn="l">
              <a:spcBef>
                <a:spcPts val="0"/>
              </a:spcBef>
              <a:spcAft>
                <a:spcPts val="0"/>
              </a:spcAft>
              <a:buNone/>
            </a:pPr>
            <a:r>
              <a:rPr lang="en-US"/>
              <a:t>Thứ tự lần lượt của các Frame</a:t>
            </a:r>
            <a:endParaRPr/>
          </a:p>
          <a:p>
            <a:pPr indent="0" lvl="0" marL="0" rtl="0" algn="l">
              <a:spcBef>
                <a:spcPts val="0"/>
              </a:spcBef>
              <a:spcAft>
                <a:spcPts val="0"/>
              </a:spcAft>
              <a:buNone/>
            </a:pPr>
            <a:r>
              <a:rPr lang="en-US"/>
              <a:t>Dấu hiệu kết thúc các Frame</a:t>
            </a:r>
            <a:endParaRPr/>
          </a:p>
        </p:txBody>
      </p:sp>
      <p:sp>
        <p:nvSpPr>
          <p:cNvPr id="1373" name="Google Shape;137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D1D5DB"/>
                </a:solidFill>
                <a:latin typeface="Arial"/>
                <a:ea typeface="Arial"/>
                <a:cs typeface="Arial"/>
                <a:sym typeface="Arial"/>
              </a:rPr>
              <a:t>CAN Frame có bốn loại sau đây. Chúng ta hãy lần lượt xem cấu trúc và cách sử dụng của từng khung hình.</a:t>
            </a:r>
            <a:endParaRPr/>
          </a:p>
          <a:p>
            <a:pPr indent="0" lvl="0" marL="0" rtl="0" algn="l">
              <a:spcBef>
                <a:spcPts val="0"/>
              </a:spcBef>
              <a:spcAft>
                <a:spcPts val="0"/>
              </a:spcAft>
              <a:buNone/>
            </a:pPr>
            <a:r>
              <a:t/>
            </a:r>
            <a:endParaRPr b="0" i="0">
              <a:solidFill>
                <a:srgbClr val="D1D5DB"/>
              </a:solidFill>
              <a:latin typeface="Arial"/>
              <a:ea typeface="Arial"/>
              <a:cs typeface="Arial"/>
              <a:sym typeface="Arial"/>
            </a:endParaRPr>
          </a:p>
          <a:p>
            <a:pPr indent="0" lvl="0" marL="0" rtl="0" algn="l">
              <a:spcBef>
                <a:spcPts val="0"/>
              </a:spcBef>
              <a:spcAft>
                <a:spcPts val="0"/>
              </a:spcAft>
              <a:buNone/>
            </a:pPr>
            <a:r>
              <a:t/>
            </a:r>
            <a:endParaRPr b="0" i="0">
              <a:solidFill>
                <a:srgbClr val="D1D5DB"/>
              </a:solidFill>
              <a:latin typeface="Arial"/>
              <a:ea typeface="Arial"/>
              <a:cs typeface="Arial"/>
              <a:sym typeface="Arial"/>
            </a:endParaRPr>
          </a:p>
          <a:p>
            <a:pPr indent="0" lvl="0" marL="0" rtl="0" algn="l">
              <a:spcBef>
                <a:spcPts val="0"/>
              </a:spcBef>
              <a:spcAft>
                <a:spcPts val="0"/>
              </a:spcAft>
              <a:buNone/>
            </a:pPr>
            <a:r>
              <a:rPr b="0" i="0" lang="en-US">
                <a:solidFill>
                  <a:srgbClr val="D1D5DB"/>
                </a:solidFill>
                <a:latin typeface="Arial"/>
                <a:ea typeface="Arial"/>
                <a:cs typeface="Arial"/>
                <a:sym typeface="Arial"/>
              </a:rPr>
              <a:t>data frame  CAN chủ yếu được chia thành hai loại: "Data Frame" để truyền dữ liệu và "Remote Frame" để yêu cầu dữ liệu từ một node  khác mà không cần truyền dữ liệu thực tế. "Error Frame" và "Overload Frame" xuất hiện trong trường hợp có lỗi hoặc khi một node  cần tạm dừng gửi dữ liệu để giảm áp lực trên mạng.</a:t>
            </a:r>
            <a:endParaRPr/>
          </a:p>
        </p:txBody>
      </p:sp>
      <p:sp>
        <p:nvSpPr>
          <p:cNvPr id="1120" name="Google Shape;1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C4043"/>
                </a:solidFill>
                <a:latin typeface="Roboto"/>
                <a:ea typeface="Roboto"/>
                <a:cs typeface="Roboto"/>
                <a:sym typeface="Roboto"/>
              </a:rPr>
              <a:t>Như bạn có thể thấy trong Hình, phần khác với định dạng chuẩn là phần ID đến RTR. Sự khác biệt được giải thích dưới đây.</a:t>
            </a:r>
            <a:endParaRPr/>
          </a:p>
          <a:p>
            <a:pPr indent="0" lvl="0" marL="0" rtl="0" algn="l">
              <a:spcBef>
                <a:spcPts val="0"/>
              </a:spcBef>
              <a:spcAft>
                <a:spcPts val="0"/>
              </a:spcAft>
              <a:buNone/>
            </a:pPr>
            <a:br>
              <a:rPr b="0" i="0" lang="en-US">
                <a:solidFill>
                  <a:srgbClr val="5F6368"/>
                </a:solidFill>
                <a:latin typeface="Roboto"/>
                <a:ea typeface="Roboto"/>
                <a:cs typeface="Roboto"/>
                <a:sym typeface="Roboto"/>
              </a:rPr>
            </a:br>
            <a:endParaRPr/>
          </a:p>
        </p:txBody>
      </p:sp>
      <p:sp>
        <p:nvSpPr>
          <p:cNvPr id="1391" name="Google Shape;139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C4043"/>
                </a:solidFill>
                <a:latin typeface="Roboto"/>
                <a:ea typeface="Roboto"/>
                <a:cs typeface="Roboto"/>
                <a:sym typeface="Roboto"/>
              </a:rPr>
              <a:t>Trong CAN, frame chứa nhiều dữ liệu khác nhau được gọi là Data Frame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đóng vai trò truyền dữ liệu (như  là các tham số điều khiển) giữa các node. </a:t>
            </a:r>
            <a:endParaRPr/>
          </a:p>
          <a:p>
            <a:pPr indent="0" lvl="0" marL="0" rtl="0" algn="l">
              <a:spcBef>
                <a:spcPts val="0"/>
              </a:spcBef>
              <a:spcAft>
                <a:spcPts val="0"/>
              </a:spcAft>
              <a:buNone/>
            </a:pPr>
            <a:r>
              <a:t/>
            </a:r>
            <a:endParaRPr b="0" i="0">
              <a:solidFill>
                <a:srgbClr val="3C4043"/>
              </a:solidFill>
              <a:latin typeface="Roboto"/>
              <a:ea typeface="Roboto"/>
              <a:cs typeface="Roboto"/>
              <a:sym typeface="Roboto"/>
            </a:endParaRPr>
          </a:p>
          <a:p>
            <a:pPr indent="0" lvl="0" marL="0" rtl="0" algn="l">
              <a:spcBef>
                <a:spcPts val="0"/>
              </a:spcBef>
              <a:spcAft>
                <a:spcPts val="0"/>
              </a:spcAft>
              <a:buNone/>
            </a:pPr>
            <a:r>
              <a:rPr b="0" i="0" lang="en-US">
                <a:solidFill>
                  <a:srgbClr val="3C4043"/>
                </a:solidFill>
                <a:latin typeface="Roboto"/>
                <a:ea typeface="Roboto"/>
                <a:cs typeface="Roboto"/>
                <a:sym typeface="Roboto"/>
              </a:rPr>
              <a:t>Chúng được sử dụng để truyền tải thông tin như số đọc cảm biến, lệnh điều khiển hoặc bất kỳ dữ liệu liên quan nào khác.</a:t>
            </a:r>
            <a:endParaRPr/>
          </a:p>
          <a:p>
            <a:pPr indent="0" lvl="0" marL="0" rtl="0" algn="l">
              <a:spcBef>
                <a:spcPts val="0"/>
              </a:spcBef>
              <a:spcAft>
                <a:spcPts val="0"/>
              </a:spcAft>
              <a:buNone/>
            </a:pPr>
            <a:r>
              <a:t/>
            </a:r>
            <a:endParaRPr b="0" i="0">
              <a:solidFill>
                <a:srgbClr val="3C4043"/>
              </a:solidFill>
              <a:latin typeface="Roboto"/>
              <a:ea typeface="Roboto"/>
              <a:cs typeface="Roboto"/>
              <a:sym typeface="Roboto"/>
            </a:endParaRPr>
          </a:p>
          <a:p>
            <a:pPr indent="0" lvl="0" marL="0" rtl="0" algn="l">
              <a:spcBef>
                <a:spcPts val="0"/>
              </a:spcBef>
              <a:spcAft>
                <a:spcPts val="0"/>
              </a:spcAft>
              <a:buNone/>
            </a:pPr>
            <a:r>
              <a:rPr b="0" i="0" lang="en-US">
                <a:solidFill>
                  <a:srgbClr val="3C4043"/>
                </a:solidFill>
                <a:latin typeface="Roboto"/>
                <a:ea typeface="Roboto"/>
                <a:cs typeface="Roboto"/>
                <a:sym typeface="Roboto"/>
              </a:rPr>
              <a:t>Có hai loại data frame,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``định dạng chuẩn (ID 11-bit)'' và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`định dạng mở rộng (ID 29-bit),'' khác nhau về chi tiết.</a:t>
            </a:r>
            <a:endParaRPr/>
          </a:p>
        </p:txBody>
      </p:sp>
      <p:sp>
        <p:nvSpPr>
          <p:cNvPr id="1128" name="Google Shape;1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02122"/>
                </a:solidFill>
                <a:latin typeface="Arial"/>
                <a:ea typeface="Arial"/>
                <a:cs typeface="Arial"/>
                <a:sym typeface="Arial"/>
              </a:rPr>
              <a:t>Remote Frame </a:t>
            </a:r>
            <a:r>
              <a:rPr b="0" i="0" lang="en-US">
                <a:solidFill>
                  <a:srgbClr val="3C4043"/>
                </a:solidFill>
                <a:latin typeface="Roboto"/>
                <a:ea typeface="Roboto"/>
                <a:cs typeface="Roboto"/>
                <a:sym typeface="Roboto"/>
              </a:rPr>
              <a:t>được sử dụng để yêu cầu </a:t>
            </a:r>
            <a:r>
              <a:rPr b="0" i="0" lang="en-US">
                <a:solidFill>
                  <a:schemeClr val="dk1"/>
                </a:solidFill>
                <a:latin typeface="Arial"/>
                <a:ea typeface="Arial"/>
                <a:cs typeface="Arial"/>
                <a:sym typeface="Arial"/>
              </a:rPr>
              <a:t>data frame </a:t>
            </a:r>
            <a:endParaRPr b="0" i="0">
              <a:solidFill>
                <a:srgbClr val="3C4043"/>
              </a:solidFill>
              <a:latin typeface="Roboto"/>
              <a:ea typeface="Roboto"/>
              <a:cs typeface="Roboto"/>
              <a:sym typeface="Roboto"/>
            </a:endParaRPr>
          </a:p>
          <a:p>
            <a:pPr indent="0" lvl="0" marL="0" rtl="0" algn="l">
              <a:spcBef>
                <a:spcPts val="0"/>
              </a:spcBef>
              <a:spcAft>
                <a:spcPts val="0"/>
              </a:spcAft>
              <a:buNone/>
            </a:pPr>
            <a:r>
              <a:rPr b="0" i="0" lang="en-US">
                <a:solidFill>
                  <a:srgbClr val="3C4043"/>
                </a:solidFill>
                <a:latin typeface="Roboto"/>
                <a:ea typeface="Roboto"/>
                <a:cs typeface="Roboto"/>
                <a:sym typeface="Roboto"/>
              </a:rPr>
              <a:t>cấu trúc cơ bản là data frame mà xóa đi phần data (hoặc data frame  có DLC được đặt thành 0 và trường dữ liệu được đặt thành 0 byte).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ID </a:t>
            </a:r>
            <a:r>
              <a:rPr b="1" lang="en-US">
                <a:solidFill>
                  <a:srgbClr val="202122"/>
                </a:solidFill>
                <a:latin typeface="Arial"/>
                <a:ea typeface="Arial"/>
                <a:cs typeface="Arial"/>
                <a:sym typeface="Arial"/>
              </a:rPr>
              <a:t>Remote Frame </a:t>
            </a:r>
            <a:r>
              <a:rPr b="0" i="0" lang="en-US">
                <a:solidFill>
                  <a:srgbClr val="3C4043"/>
                </a:solidFill>
                <a:latin typeface="Roboto"/>
                <a:ea typeface="Roboto"/>
                <a:cs typeface="Roboto"/>
                <a:sym typeface="Roboto"/>
              </a:rPr>
              <a:t>đặt ID của data frame được yêu cầu và DLC đặt DLC của data frame  được yêu cầu. Sự khác biệt so với data frame  là RTR có tính lặn. Đó là nó. Sự khác biệt này cho phép RTR được sử dụng để phân biệt giữa data frame  và khung từ xa. No trở nên</a:t>
            </a:r>
            <a:endParaRPr/>
          </a:p>
          <a:p>
            <a:pPr indent="0" lvl="0" marL="0" rtl="0" algn="l">
              <a:spcBef>
                <a:spcPts val="0"/>
              </a:spcBef>
              <a:spcAft>
                <a:spcPts val="0"/>
              </a:spcAft>
              <a:buNone/>
            </a:pPr>
            <a:br>
              <a:rPr b="0" i="0" lang="en-US">
                <a:solidFill>
                  <a:srgbClr val="5F6368"/>
                </a:solidFill>
                <a:latin typeface="Roboto"/>
                <a:ea typeface="Roboto"/>
                <a:cs typeface="Roboto"/>
                <a:sym typeface="Roboto"/>
              </a:rPr>
            </a:br>
            <a:endParaRPr/>
          </a:p>
        </p:txBody>
      </p:sp>
      <p:sp>
        <p:nvSpPr>
          <p:cNvPr id="1136" name="Google Shape;1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C4043"/>
                </a:solidFill>
                <a:latin typeface="Roboto"/>
                <a:ea typeface="Roboto"/>
                <a:cs typeface="Roboto"/>
                <a:sym typeface="Roboto"/>
              </a:rPr>
              <a:t>Cơ bản của CAN là remote frame được gửi từ node  yêu cầu dữ liệu và data frame  được trả về từ node tương ứng. remote frame yêu cầu dữ liệu và data frame  trả về dữ liệu để đáp ứng yêu cầu.</a:t>
            </a:r>
            <a:endParaRPr/>
          </a:p>
          <a:p>
            <a:pPr indent="0" lvl="0" marL="0" rtl="0" algn="l">
              <a:spcBef>
                <a:spcPts val="0"/>
              </a:spcBef>
              <a:spcAft>
                <a:spcPts val="0"/>
              </a:spcAft>
              <a:buNone/>
            </a:pPr>
            <a:r>
              <a:t/>
            </a:r>
            <a:endParaRPr b="0" i="0">
              <a:solidFill>
                <a:srgbClr val="3C4043"/>
              </a:solidFill>
              <a:latin typeface="Roboto"/>
              <a:ea typeface="Roboto"/>
              <a:cs typeface="Roboto"/>
              <a:sym typeface="Roboto"/>
            </a:endParaRPr>
          </a:p>
          <a:p>
            <a:pPr indent="0" lvl="0" marL="0" rtl="0" algn="l">
              <a:spcBef>
                <a:spcPts val="0"/>
              </a:spcBef>
              <a:spcAft>
                <a:spcPts val="0"/>
              </a:spcAft>
              <a:buNone/>
            </a:pPr>
            <a:r>
              <a:rPr b="0" i="0" lang="en-US">
                <a:solidFill>
                  <a:srgbClr val="3C4043"/>
                </a:solidFill>
                <a:latin typeface="Roboto"/>
                <a:ea typeface="Roboto"/>
                <a:cs typeface="Roboto"/>
                <a:sym typeface="Roboto"/>
              </a:rPr>
              <a:t>Bằng cách sử dụng phương pháp này, tài nguyên của bộ vi điều khiển trong node không bị chiếm khi gửi và nhận và chỉ có thể được sử dụng khi cần thiết, làm giảm tỷ lệ chiếm dụng bus.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Tuy nhiên, khi trao đổi dữ liệu thường xuyên, số lượng remote frame bằng với số lượng data frame được yêu cầu, điều này thực sự có thể làm tăng tỷ lệ chiếm dụng bus.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Vì lý do này, khi việc điều khiển trở nên phức tạp hơn và lượng thông tin trao đổi giữa các node  tăng lên, các phương thức liên lạc mới đã được phát minh ra khác với các phương pháp truyền thống.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Nói cách khác, ngày nay các remote frame hiếm khi được sử dụng và phương pháp trong đó các data frame  được gửi định kỳ từ mỗi node  đến bus hiện đang được sử dụng. </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Nếu mỗi node tự do truyền data frame  và các node  yêu cầu data frame  tự do nhận chúng thì mỗi node  có thể trao đổi thông tin chỉ bằng data frame  mà không sử dụng khung từ xa</a:t>
            </a:r>
            <a:endParaRPr/>
          </a:p>
        </p:txBody>
      </p:sp>
      <p:sp>
        <p:nvSpPr>
          <p:cNvPr id="1145" name="Google Shape;11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52525"/>
                </a:solidFill>
                <a:latin typeface="Roboto"/>
                <a:ea typeface="Roboto"/>
                <a:cs typeface="Roboto"/>
                <a:sym typeface="Roboto"/>
              </a:rPr>
              <a:t>"Khung lỗi” là khung được gửi khi xảy ra nhiều lỗi khác nhau trong quá trình liên lạc và dùng để thông báo cho các nút được kết nối với mạng về sự bất thường.</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Chúng không phải là một phần của giao tiếp thông thường mà là các tình trạng lỗi tín hiệu, chẳng hạn như ngắt bus, lỗi bit hoặc các vấn đề khác.</a:t>
            </a:r>
            <a:endParaRPr b="0" i="0">
              <a:solidFill>
                <a:srgbClr val="252525"/>
              </a:solidFill>
              <a:latin typeface="Roboto"/>
              <a:ea typeface="Roboto"/>
              <a:cs typeface="Roboto"/>
              <a:sym typeface="Roboto"/>
            </a:endParaRPr>
          </a:p>
          <a:p>
            <a:pPr indent="0" lvl="0" marL="0" rtl="0" algn="l">
              <a:spcBef>
                <a:spcPts val="0"/>
              </a:spcBef>
              <a:spcAft>
                <a:spcPts val="0"/>
              </a:spcAft>
              <a:buNone/>
            </a:pPr>
            <a:r>
              <a:rPr b="0" i="0" lang="en-US">
                <a:solidFill>
                  <a:srgbClr val="252525"/>
                </a:solidFill>
                <a:latin typeface="Roboto"/>
                <a:ea typeface="Roboto"/>
                <a:cs typeface="Roboto"/>
                <a:sym typeface="Roboto"/>
              </a:rPr>
              <a:t>Khung lỗi bao gồm cờ lỗi và dấu phân cách lỗi. Những điều này vi phạm quy tắc nhồi bit </a:t>
            </a:r>
            <a:r>
              <a:rPr b="0" i="0" lang="en-US">
                <a:solidFill>
                  <a:srgbClr val="3C4043"/>
                </a:solidFill>
                <a:latin typeface="Roboto"/>
                <a:ea typeface="Roboto"/>
                <a:cs typeface="Roboto"/>
                <a:sym typeface="Roboto"/>
              </a:rPr>
              <a:t>bit-stuffing rules</a:t>
            </a:r>
            <a:r>
              <a:rPr b="0" i="0" lang="en-US">
                <a:solidFill>
                  <a:srgbClr val="252525"/>
                </a:solidFill>
                <a:latin typeface="Roboto"/>
                <a:ea typeface="Roboto"/>
                <a:cs typeface="Roboto"/>
                <a:sym typeface="Roboto"/>
              </a:rPr>
              <a:t> hoặc phá hủy phần biểu mẫu cố định, làm gián đoạn quá trình truyền gần đây nhất.</a:t>
            </a:r>
            <a:endParaRPr/>
          </a:p>
          <a:p>
            <a:pPr indent="0" lvl="0" marL="0" rtl="0" algn="l">
              <a:spcBef>
                <a:spcPts val="0"/>
              </a:spcBef>
              <a:spcAft>
                <a:spcPts val="0"/>
              </a:spcAft>
              <a:buNone/>
            </a:pPr>
            <a:r>
              <a:t/>
            </a:r>
            <a:endParaRPr/>
          </a:p>
        </p:txBody>
      </p:sp>
      <p:sp>
        <p:nvSpPr>
          <p:cNvPr id="1155" name="Google Shape;11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52525"/>
                </a:solidFill>
                <a:latin typeface="Roboto"/>
                <a:ea typeface="Roboto"/>
                <a:cs typeface="Roboto"/>
                <a:sym typeface="Roboto"/>
              </a:rPr>
              <a:t>Khi CAN được phát triển, khả năng xử lý của chip máy vi tính và bộ điều khiển CAN thấp và quá trình xử lý không thể được thực hiện đúng cách.</a:t>
            </a:r>
            <a:endParaRPr/>
          </a:p>
          <a:p>
            <a:pPr indent="0" lvl="0" marL="0" rtl="0" algn="l">
              <a:spcBef>
                <a:spcPts val="0"/>
              </a:spcBef>
              <a:spcAft>
                <a:spcPts val="0"/>
              </a:spcAft>
              <a:buNone/>
            </a:pPr>
            <a:r>
              <a:rPr b="0" i="0" lang="en-US">
                <a:solidFill>
                  <a:srgbClr val="252525"/>
                </a:solidFill>
                <a:latin typeface="Roboto"/>
                <a:ea typeface="Roboto"/>
                <a:cs typeface="Roboto"/>
                <a:sym typeface="Roboto"/>
              </a:rPr>
              <a:t>``Khung quá tải'' được phát minh ra để ngăn chặn điều này.</a:t>
            </a:r>
            <a:endParaRPr/>
          </a:p>
          <a:p>
            <a:pPr indent="0" lvl="0" marL="0" rtl="0" algn="l">
              <a:spcBef>
                <a:spcPts val="0"/>
              </a:spcBef>
              <a:spcAft>
                <a:spcPts val="0"/>
              </a:spcAft>
              <a:buNone/>
            </a:pPr>
            <a:r>
              <a:t/>
            </a:r>
            <a:endParaRPr b="0" i="0">
              <a:solidFill>
                <a:srgbClr val="252525"/>
              </a:solidFill>
              <a:latin typeface="Roboto"/>
              <a:ea typeface="Roboto"/>
              <a:cs typeface="Roboto"/>
              <a:sym typeface="Roboto"/>
            </a:endParaRPr>
          </a:p>
          <a:p>
            <a:pPr indent="0" lvl="0" marL="0" rtl="0" algn="l">
              <a:spcBef>
                <a:spcPts val="0"/>
              </a:spcBef>
              <a:spcAft>
                <a:spcPts val="0"/>
              </a:spcAft>
              <a:buNone/>
            </a:pPr>
            <a:r>
              <a:rPr b="0" i="0" lang="en-US">
                <a:solidFill>
                  <a:srgbClr val="252525"/>
                </a:solidFill>
                <a:latin typeface="Roboto"/>
                <a:ea typeface="Roboto"/>
                <a:cs typeface="Roboto"/>
                <a:sym typeface="Roboto"/>
              </a:rPr>
              <a:t>Các khung quá tải được sử dụng để trì hoãn việc bắt đầu khung tiếp theo khi bộ điều khiển CAN chưa xử lý xong khung trước đó.</a:t>
            </a:r>
            <a:endParaRPr/>
          </a:p>
          <a:p>
            <a:pPr indent="0" lvl="0" marL="0" rtl="0" algn="l">
              <a:spcBef>
                <a:spcPts val="0"/>
              </a:spcBef>
              <a:spcAft>
                <a:spcPts val="0"/>
              </a:spcAft>
              <a:buNone/>
            </a:pPr>
            <a:r>
              <a:rPr b="0" i="0" lang="en-US">
                <a:solidFill>
                  <a:srgbClr val="3C4043"/>
                </a:solidFill>
                <a:latin typeface="Roboto"/>
                <a:ea typeface="Roboto"/>
                <a:cs typeface="Roboto"/>
                <a:sym typeface="Roboto"/>
              </a:rPr>
              <a:t>Chúng phục vụ như một cách để yêu cầu tạm dừng lưu lượng liên lạc trong thời gian ngắn, cho phép nút bắt kịp.</a:t>
            </a:r>
            <a:endParaRPr/>
          </a:p>
          <a:p>
            <a:pPr indent="0" lvl="0" marL="0" rtl="0" algn="l">
              <a:spcBef>
                <a:spcPts val="0"/>
              </a:spcBef>
              <a:spcAft>
                <a:spcPts val="0"/>
              </a:spcAft>
              <a:buNone/>
            </a:pPr>
            <a:r>
              <a:rPr b="0" i="0" lang="en-US">
                <a:solidFill>
                  <a:srgbClr val="252525"/>
                </a:solidFill>
                <a:latin typeface="Roboto"/>
                <a:ea typeface="Roboto"/>
                <a:cs typeface="Roboto"/>
                <a:sym typeface="Roboto"/>
              </a:rPr>
              <a:t>Một nút không thể xử lý khung dữ liệu kịp thời có thể gửi khung quá tải và trì hoãn việc bắt đầu khung dữ liệu tiếp theo. Khung quá tải bao gồm "cờ quá tải" và "dấu phân cách quá tải"</a:t>
            </a:r>
            <a:endParaRPr/>
          </a:p>
        </p:txBody>
      </p:sp>
      <p:sp>
        <p:nvSpPr>
          <p:cNvPr id="1164" name="Google Shape;11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Start of Frame (SOF):</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Đánh dấu sự bắt đầu của một khung dữ liệu.</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Khởi đầu quá trình truyền dữ liệu và đồng bộ hóa các nút trên mạng CAN.</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Thường là một bit 'dominant'.</a:t>
            </a:r>
            <a:endParaRPr/>
          </a:p>
          <a:p>
            <a:pPr indent="-76200" lvl="0" marL="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Identifier (ID):</a:t>
            </a:r>
            <a:endParaRPr b="0" i="0">
              <a:solidFill>
                <a:srgbClr val="D1D5DB"/>
              </a:solidFill>
              <a:latin typeface="Arial"/>
              <a:ea typeface="Arial"/>
              <a:cs typeface="Arial"/>
              <a:sym typeface="Arial"/>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Mô tả:</a:t>
            </a:r>
            <a:r>
              <a:rPr b="0" i="0" lang="en-US">
                <a:solidFill>
                  <a:srgbClr val="D1D5DB"/>
                </a:solidFill>
                <a:latin typeface="Arial"/>
                <a:ea typeface="Arial"/>
                <a:cs typeface="Arial"/>
                <a:sym typeface="Arial"/>
              </a:rPr>
              <a:t> Định danh duy nhất cho khung dữ liệu, xác định ưu tiên và nội dung của khung trong mạng.</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Vai trò:</a:t>
            </a:r>
            <a:r>
              <a:rPr b="0" i="0" lang="en-US">
                <a:solidFill>
                  <a:srgbClr val="D1D5DB"/>
                </a:solidFill>
                <a:latin typeface="Arial"/>
                <a:ea typeface="Arial"/>
                <a:cs typeface="Arial"/>
                <a:sym typeface="Arial"/>
              </a:rPr>
              <a:t> Xác định nguồn và nội dung của tin nhắn.</a:t>
            </a:r>
            <a:endParaRPr/>
          </a:p>
          <a:p>
            <a:pPr indent="-285750" lvl="1" marL="742950" rtl="0" algn="l">
              <a:spcBef>
                <a:spcPts val="0"/>
              </a:spcBef>
              <a:spcAft>
                <a:spcPts val="0"/>
              </a:spcAft>
              <a:buClr>
                <a:srgbClr val="D1D5DB"/>
              </a:buClr>
              <a:buSzPts val="1200"/>
              <a:buFont typeface="Arial"/>
              <a:buAutoNum type="arabicPeriod"/>
            </a:pPr>
            <a:r>
              <a:rPr b="1" i="0" lang="en-US">
                <a:solidFill>
                  <a:srgbClr val="D1D5DB"/>
                </a:solidFill>
                <a:latin typeface="Arial"/>
                <a:ea typeface="Arial"/>
                <a:cs typeface="Arial"/>
                <a:sym typeface="Arial"/>
              </a:rPr>
              <a:t>Dữ liệu:</a:t>
            </a:r>
            <a:r>
              <a:rPr b="0" i="0" lang="en-US">
                <a:solidFill>
                  <a:srgbClr val="D1D5DB"/>
                </a:solidFill>
                <a:latin typeface="Arial"/>
                <a:ea typeface="Arial"/>
                <a:cs typeface="Arial"/>
                <a:sym typeface="Arial"/>
              </a:rPr>
              <a:t> Gồm 11 bit (CAN tiêu chuẩn) đại diện cho ID tin nhắn.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3" name="Google Shape;117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p:cSld name="タイトル スライド">
    <p:spTree>
      <p:nvGrpSpPr>
        <p:cNvPr id="304" name="Shape 304"/>
        <p:cNvGrpSpPr/>
        <p:nvPr/>
      </p:nvGrpSpPr>
      <p:grpSpPr>
        <a:xfrm>
          <a:off x="0" y="0"/>
          <a:ext cx="0" cy="0"/>
          <a:chOff x="0" y="0"/>
          <a:chExt cx="0" cy="0"/>
        </a:xfrm>
      </p:grpSpPr>
      <p:pic>
        <p:nvPicPr>
          <p:cNvPr id="305" name="Google Shape;305;p34"/>
          <p:cNvPicPr preferRelativeResize="0"/>
          <p:nvPr/>
        </p:nvPicPr>
        <p:blipFill rotWithShape="1">
          <a:blip r:embed="rId2">
            <a:alphaModFix/>
          </a:blip>
          <a:srcRect b="0" l="0" r="0" t="0"/>
          <a:stretch/>
        </p:blipFill>
        <p:spPr>
          <a:xfrm>
            <a:off x="1660" y="1"/>
            <a:ext cx="9483566" cy="6858000"/>
          </a:xfrm>
          <a:prstGeom prst="rect">
            <a:avLst/>
          </a:prstGeom>
          <a:noFill/>
          <a:ln>
            <a:noFill/>
          </a:ln>
        </p:spPr>
      </p:pic>
      <p:sp>
        <p:nvSpPr>
          <p:cNvPr id="306" name="Google Shape;306;p34"/>
          <p:cNvSpPr/>
          <p:nvPr/>
        </p:nvSpPr>
        <p:spPr>
          <a:xfrm>
            <a:off x="-40" y="-3"/>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7" name="Google Shape;307;p34"/>
          <p:cNvSpPr/>
          <p:nvPr/>
        </p:nvSpPr>
        <p:spPr>
          <a:xfrm>
            <a:off x="-20" y="-1"/>
            <a:ext cx="12192000" cy="685800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308" name="Google Shape;308;p34"/>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sp>
        <p:nvSpPr>
          <p:cNvPr id="309" name="Google Shape;309;p34"/>
          <p:cNvSpPr txBox="1"/>
          <p:nvPr>
            <p:ph type="ctrTitle"/>
          </p:nvPr>
        </p:nvSpPr>
        <p:spPr>
          <a:xfrm>
            <a:off x="583200" y="3250800"/>
            <a:ext cx="7725600" cy="536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34"/>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20673"/>
              </a:buClr>
              <a:buSzPts val="2400"/>
              <a:buNone/>
              <a:defRPr sz="2400">
                <a:solidFill>
                  <a:srgbClr val="020673"/>
                </a:solidFill>
              </a:defRPr>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C:\Users\HaLT15\Desktop\FPT Software Doc.png" id="311" name="Google Shape;311;p34"/>
          <p:cNvPicPr preferRelativeResize="0"/>
          <p:nvPr/>
        </p:nvPicPr>
        <p:blipFill rotWithShape="1">
          <a:blip r:embed="rId4">
            <a:alphaModFix/>
          </a:blip>
          <a:srcRect b="0" l="0" r="0" t="0"/>
          <a:stretch/>
        </p:blipFill>
        <p:spPr>
          <a:xfrm>
            <a:off x="665459" y="2211768"/>
            <a:ext cx="1391941" cy="881665"/>
          </a:xfrm>
          <a:prstGeom prst="rect">
            <a:avLst/>
          </a:prstGeom>
          <a:noFill/>
          <a:ln>
            <a:noFill/>
          </a:ln>
        </p:spPr>
      </p:pic>
      <p:cxnSp>
        <p:nvCxnSpPr>
          <p:cNvPr id="312" name="Google Shape;312;p34"/>
          <p:cNvCxnSpPr/>
          <p:nvPr/>
        </p:nvCxnSpPr>
        <p:spPr>
          <a:xfrm>
            <a:off x="609985" y="4125108"/>
            <a:ext cx="5488951" cy="0"/>
          </a:xfrm>
          <a:prstGeom prst="straightConnector1">
            <a:avLst/>
          </a:prstGeom>
          <a:noFill/>
          <a:ln cap="flat" cmpd="sng" w="22225">
            <a:solidFill>
              <a:srgbClr val="010673"/>
            </a:solidFill>
            <a:prstDash val="solid"/>
            <a:miter lim="800000"/>
            <a:headEnd len="sm" w="sm" type="none"/>
            <a:tailEnd len="sm" w="sm" type="none"/>
          </a:ln>
        </p:spPr>
      </p:cxnSp>
      <p:sp>
        <p:nvSpPr>
          <p:cNvPr id="313" name="Google Shape;313;p34"/>
          <p:cNvSpPr txBox="1"/>
          <p:nvPr/>
        </p:nvSpPr>
        <p:spPr>
          <a:xfrm>
            <a:off x="-20" y="5148590"/>
            <a:ext cx="3429020" cy="246221"/>
          </a:xfrm>
          <a:prstGeom prst="rect">
            <a:avLst/>
          </a:prstGeom>
          <a:solidFill>
            <a:srgbClr val="36365C"/>
          </a:soli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1017" name="Shape 1017"/>
        <p:cNvGrpSpPr/>
        <p:nvPr/>
      </p:nvGrpSpPr>
      <p:grpSpPr>
        <a:xfrm>
          <a:off x="0" y="0"/>
          <a:ext cx="0" cy="0"/>
          <a:chOff x="0" y="0"/>
          <a:chExt cx="0" cy="0"/>
        </a:xfrm>
      </p:grpSpPr>
      <p:sp>
        <p:nvSpPr>
          <p:cNvPr id="1018" name="Google Shape;1018;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9" name="Google Shape;1019;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20673"/>
              </a:buClr>
              <a:buSzPts val="3200"/>
              <a:buChar char="•"/>
              <a:defRPr sz="3200"/>
            </a:lvl1pPr>
            <a:lvl2pPr indent="-406400" lvl="1" marL="914400" algn="l">
              <a:lnSpc>
                <a:spcPct val="90000"/>
              </a:lnSpc>
              <a:spcBef>
                <a:spcPts val="500"/>
              </a:spcBef>
              <a:spcAft>
                <a:spcPts val="0"/>
              </a:spcAft>
              <a:buClr>
                <a:srgbClr val="020673"/>
              </a:buClr>
              <a:buSzPts val="2800"/>
              <a:buChar char="•"/>
              <a:defRPr sz="2800"/>
            </a:lvl2pPr>
            <a:lvl3pPr indent="-381000" lvl="2" marL="1371600" algn="l">
              <a:lnSpc>
                <a:spcPct val="90000"/>
              </a:lnSpc>
              <a:spcBef>
                <a:spcPts val="500"/>
              </a:spcBef>
              <a:spcAft>
                <a:spcPts val="0"/>
              </a:spcAft>
              <a:buClr>
                <a:srgbClr val="020673"/>
              </a:buClr>
              <a:buSzPts val="2400"/>
              <a:buChar char="•"/>
              <a:defRPr sz="2400"/>
            </a:lvl3pPr>
            <a:lvl4pPr indent="-355600" lvl="3" marL="1828800" algn="l">
              <a:lnSpc>
                <a:spcPct val="90000"/>
              </a:lnSpc>
              <a:spcBef>
                <a:spcPts val="500"/>
              </a:spcBef>
              <a:spcAft>
                <a:spcPts val="0"/>
              </a:spcAft>
              <a:buClr>
                <a:srgbClr val="020673"/>
              </a:buClr>
              <a:buSzPts val="2000"/>
              <a:buChar char="•"/>
              <a:defRPr sz="2000"/>
            </a:lvl4pPr>
            <a:lvl5pPr indent="-355600" lvl="4" marL="2286000" algn="l">
              <a:lnSpc>
                <a:spcPct val="90000"/>
              </a:lnSpc>
              <a:spcBef>
                <a:spcPts val="500"/>
              </a:spcBef>
              <a:spcAft>
                <a:spcPts val="0"/>
              </a:spcAft>
              <a:buClr>
                <a:srgbClr val="02067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0" name="Google Shape;1020;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1" name="Google Shape;1021;p4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2" name="Google Shape;1022;p43"/>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1023" name="Shape 1023"/>
        <p:cNvGrpSpPr/>
        <p:nvPr/>
      </p:nvGrpSpPr>
      <p:grpSpPr>
        <a:xfrm>
          <a:off x="0" y="0"/>
          <a:ext cx="0" cy="0"/>
          <a:chOff x="0" y="0"/>
          <a:chExt cx="0" cy="0"/>
        </a:xfrm>
      </p:grpSpPr>
      <p:sp>
        <p:nvSpPr>
          <p:cNvPr id="1024" name="Google Shape;1024;p44"/>
          <p:cNvSpPr txBox="1"/>
          <p:nvPr>
            <p:ph type="title"/>
          </p:nvPr>
        </p:nvSpPr>
        <p:spPr>
          <a:xfrm>
            <a:off x="839788" y="885824"/>
            <a:ext cx="3932237" cy="11715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5" name="Google Shape;1025;p44"/>
          <p:cNvSpPr/>
          <p:nvPr>
            <p:ph idx="2" type="pic"/>
          </p:nvPr>
        </p:nvSpPr>
        <p:spPr>
          <a:xfrm>
            <a:off x="5192713" y="885824"/>
            <a:ext cx="6172200" cy="4873625"/>
          </a:xfrm>
          <a:prstGeom prst="rect">
            <a:avLst/>
          </a:prstGeom>
          <a:noFill/>
          <a:ln>
            <a:noFill/>
          </a:ln>
        </p:spPr>
      </p:sp>
      <p:sp>
        <p:nvSpPr>
          <p:cNvPr id="1026" name="Google Shape;1026;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solidFill>
                  <a:srgbClr val="020673"/>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7" name="Google Shape;1027;p4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44"/>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1029" name="Shape 1029"/>
        <p:cNvGrpSpPr/>
        <p:nvPr/>
      </p:nvGrpSpPr>
      <p:grpSpPr>
        <a:xfrm>
          <a:off x="0" y="0"/>
          <a:ext cx="0" cy="0"/>
          <a:chOff x="0" y="0"/>
          <a:chExt cx="0" cy="0"/>
        </a:xfrm>
      </p:grpSpPr>
      <p:sp>
        <p:nvSpPr>
          <p:cNvPr id="1030" name="Google Shape;1030;p4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1" name="Google Shape;1031;p45"/>
          <p:cNvSpPr txBox="1"/>
          <p:nvPr>
            <p:ph idx="1" type="body"/>
          </p:nvPr>
        </p:nvSpPr>
        <p:spPr>
          <a:xfrm rot="5400000">
            <a:off x="3574800" y="-1558800"/>
            <a:ext cx="5212800" cy="10461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2" name="Google Shape;1032;p4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3" name="Google Shape;1033;p45"/>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1034" name="Shape 1034"/>
        <p:cNvGrpSpPr/>
        <p:nvPr/>
      </p:nvGrpSpPr>
      <p:grpSpPr>
        <a:xfrm>
          <a:off x="0" y="0"/>
          <a:ext cx="0" cy="0"/>
          <a:chOff x="0" y="0"/>
          <a:chExt cx="0" cy="0"/>
        </a:xfrm>
      </p:grpSpPr>
      <p:sp>
        <p:nvSpPr>
          <p:cNvPr id="1035" name="Google Shape;1035;p46"/>
          <p:cNvSpPr txBox="1"/>
          <p:nvPr>
            <p:ph type="title"/>
          </p:nvPr>
        </p:nvSpPr>
        <p:spPr>
          <a:xfrm rot="5400000">
            <a:off x="7374731" y="2197894"/>
            <a:ext cx="53292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6" name="Google Shape;1036;p46"/>
          <p:cNvSpPr txBox="1"/>
          <p:nvPr>
            <p:ph idx="1" type="body"/>
          </p:nvPr>
        </p:nvSpPr>
        <p:spPr>
          <a:xfrm rot="5400000">
            <a:off x="2040731" y="-354806"/>
            <a:ext cx="53292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7" name="Google Shape;1037;p4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p46"/>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1039" name="Shape 1039"/>
        <p:cNvGrpSpPr/>
        <p:nvPr/>
      </p:nvGrpSpPr>
      <p:grpSpPr>
        <a:xfrm>
          <a:off x="0" y="0"/>
          <a:ext cx="0" cy="0"/>
          <a:chOff x="0" y="0"/>
          <a:chExt cx="0" cy="0"/>
        </a:xfrm>
      </p:grpSpPr>
      <p:sp>
        <p:nvSpPr>
          <p:cNvPr id="1040" name="Google Shape;1040;p4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1" name="Google Shape;1041;p47"/>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2" name="Google Shape;1042;p4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43" name="Google Shape;1043;p47"/>
          <p:cNvPicPr preferRelativeResize="0"/>
          <p:nvPr/>
        </p:nvPicPr>
        <p:blipFill rotWithShape="1">
          <a:blip r:embed="rId2">
            <a:alphaModFix/>
          </a:blip>
          <a:srcRect b="0" l="0" r="0" t="0"/>
          <a:stretch/>
        </p:blipFill>
        <p:spPr>
          <a:xfrm>
            <a:off x="0" y="0"/>
            <a:ext cx="9460620" cy="6858000"/>
          </a:xfrm>
          <a:prstGeom prst="rect">
            <a:avLst/>
          </a:prstGeom>
          <a:noFill/>
          <a:ln>
            <a:noFill/>
          </a:ln>
        </p:spPr>
      </p:pic>
      <p:sp>
        <p:nvSpPr>
          <p:cNvPr id="1044" name="Google Shape;1044;p47"/>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45" name="Google Shape;1045;p47"/>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1046" name="Google Shape;1046;p47"/>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pic>
        <p:nvPicPr>
          <p:cNvPr descr="C:\Users\HaLT15\Desktop\FPT Software Doc.png" id="1047" name="Google Shape;1047;p47"/>
          <p:cNvPicPr preferRelativeResize="0"/>
          <p:nvPr/>
        </p:nvPicPr>
        <p:blipFill rotWithShape="1">
          <a:blip r:embed="rId4">
            <a:alphaModFix/>
          </a:blip>
          <a:srcRect b="0" l="0" r="0" t="0"/>
          <a:stretch/>
        </p:blipFill>
        <p:spPr>
          <a:xfrm>
            <a:off x="313839" y="2201693"/>
            <a:ext cx="2192401" cy="1388682"/>
          </a:xfrm>
          <a:prstGeom prst="rect">
            <a:avLst/>
          </a:prstGeom>
          <a:noFill/>
          <a:ln>
            <a:noFill/>
          </a:ln>
        </p:spPr>
      </p:pic>
      <p:sp>
        <p:nvSpPr>
          <p:cNvPr id="1048" name="Google Shape;1048;p47"/>
          <p:cNvSpPr txBox="1"/>
          <p:nvPr>
            <p:ph idx="1" type="body"/>
          </p:nvPr>
        </p:nvSpPr>
        <p:spPr>
          <a:xfrm>
            <a:off x="313839" y="3724275"/>
            <a:ext cx="8258661" cy="542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020673"/>
              </a:buClr>
              <a:buSzPts val="4000"/>
              <a:buNone/>
              <a:defRPr b="1" sz="4000">
                <a:solidFill>
                  <a:srgbClr val="020673"/>
                </a:solidFill>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49" name="Shape 1049"/>
        <p:cNvGrpSpPr/>
        <p:nvPr/>
      </p:nvGrpSpPr>
      <p:grpSpPr>
        <a:xfrm>
          <a:off x="0" y="0"/>
          <a:ext cx="0" cy="0"/>
          <a:chOff x="0" y="0"/>
          <a:chExt cx="0" cy="0"/>
        </a:xfrm>
      </p:grpSpPr>
      <p:sp>
        <p:nvSpPr>
          <p:cNvPr id="1050" name="Google Shape;1050;p48"/>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1" name="Google Shape;1051;p48"/>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2" name="Google Shape;1052;p48"/>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53" name="Google Shape;1053;p48"/>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54" name="Shape 1054"/>
        <p:cNvGrpSpPr/>
        <p:nvPr/>
      </p:nvGrpSpPr>
      <p:grpSpPr>
        <a:xfrm>
          <a:off x="0" y="0"/>
          <a:ext cx="0" cy="0"/>
          <a:chOff x="0" y="0"/>
          <a:chExt cx="0" cy="0"/>
        </a:xfrm>
      </p:grpSpPr>
      <p:sp>
        <p:nvSpPr>
          <p:cNvPr id="1055" name="Google Shape;1055;p4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6" name="Google Shape;1056;p49"/>
          <p:cNvSpPr txBox="1"/>
          <p:nvPr>
            <p:ph idx="1" type="body"/>
          </p:nvPr>
        </p:nvSpPr>
        <p:spPr>
          <a:xfrm>
            <a:off x="572925"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7" name="Google Shape;1057;p49"/>
          <p:cNvSpPr txBox="1"/>
          <p:nvPr>
            <p:ph idx="2" type="body"/>
          </p:nvPr>
        </p:nvSpPr>
        <p:spPr>
          <a:xfrm>
            <a:off x="6265981"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49"/>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9" name="Google Shape;1059;p49"/>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60" name="Google Shape;1060;p49"/>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1" name="Shape 1061"/>
        <p:cNvGrpSpPr/>
        <p:nvPr/>
      </p:nvGrpSpPr>
      <p:grpSpPr>
        <a:xfrm>
          <a:off x="0" y="0"/>
          <a:ext cx="0" cy="0"/>
          <a:chOff x="0" y="0"/>
          <a:chExt cx="0" cy="0"/>
        </a:xfrm>
      </p:grpSpPr>
      <p:sp>
        <p:nvSpPr>
          <p:cNvPr id="1062" name="Google Shape;1062;p50"/>
          <p:cNvSpPr txBox="1"/>
          <p:nvPr>
            <p:ph idx="1" type="body"/>
          </p:nvPr>
        </p:nvSpPr>
        <p:spPr>
          <a:xfrm>
            <a:off x="572925"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3" name="Google Shape;1063;p50"/>
          <p:cNvSpPr txBox="1"/>
          <p:nvPr>
            <p:ph idx="2" type="body"/>
          </p:nvPr>
        </p:nvSpPr>
        <p:spPr>
          <a:xfrm>
            <a:off x="6265981"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4" name="Google Shape;1064;p50"/>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5" name="Google Shape;1065;p50"/>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6" name="Google Shape;1066;p50"/>
          <p:cNvSpPr txBox="1"/>
          <p:nvPr>
            <p:ph idx="3" type="body"/>
          </p:nvPr>
        </p:nvSpPr>
        <p:spPr>
          <a:xfrm>
            <a:off x="572925"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7" name="Google Shape;1067;p50"/>
          <p:cNvSpPr txBox="1"/>
          <p:nvPr>
            <p:ph idx="4" type="body"/>
          </p:nvPr>
        </p:nvSpPr>
        <p:spPr>
          <a:xfrm>
            <a:off x="6265981"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8" name="Google Shape;1068;p50"/>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69" name="Google Shape;1069;p50"/>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70" name="Shape 1070"/>
        <p:cNvGrpSpPr/>
        <p:nvPr/>
      </p:nvGrpSpPr>
      <p:grpSpPr>
        <a:xfrm>
          <a:off x="0" y="0"/>
          <a:ext cx="0" cy="0"/>
          <a:chOff x="0" y="0"/>
          <a:chExt cx="0" cy="0"/>
        </a:xfrm>
      </p:grpSpPr>
      <p:sp>
        <p:nvSpPr>
          <p:cNvPr id="1071" name="Google Shape;1071;p51"/>
          <p:cNvSpPr txBox="1"/>
          <p:nvPr>
            <p:ph type="title"/>
          </p:nvPr>
        </p:nvSpPr>
        <p:spPr>
          <a:xfrm>
            <a:off x="445478" y="987425"/>
            <a:ext cx="4261957"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2" name="Google Shape;1072;p51"/>
          <p:cNvSpPr txBox="1"/>
          <p:nvPr>
            <p:ph idx="1" type="body"/>
          </p:nvPr>
        </p:nvSpPr>
        <p:spPr>
          <a:xfrm>
            <a:off x="581888" y="2239717"/>
            <a:ext cx="4119065" cy="39372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3" name="Google Shape;1073;p51"/>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51"/>
          <p:cNvSpPr txBox="1"/>
          <p:nvPr>
            <p:ph idx="2" type="body"/>
          </p:nvPr>
        </p:nvSpPr>
        <p:spPr>
          <a:xfrm>
            <a:off x="4918587" y="987424"/>
            <a:ext cx="6827936" cy="5189539"/>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5" name="Google Shape;1075;p51"/>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76" name="Google Shape;1076;p51"/>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77" name="Shape 1077"/>
        <p:cNvGrpSpPr/>
        <p:nvPr/>
      </p:nvGrpSpPr>
      <p:grpSpPr>
        <a:xfrm>
          <a:off x="0" y="0"/>
          <a:ext cx="0" cy="0"/>
          <a:chOff x="0" y="0"/>
          <a:chExt cx="0" cy="0"/>
        </a:xfrm>
      </p:grpSpPr>
      <p:sp>
        <p:nvSpPr>
          <p:cNvPr id="1078" name="Google Shape;1078;p52"/>
          <p:cNvSpPr/>
          <p:nvPr>
            <p:ph idx="2" type="pic"/>
          </p:nvPr>
        </p:nvSpPr>
        <p:spPr>
          <a:xfrm>
            <a:off x="4912105" y="987426"/>
            <a:ext cx="6834417" cy="5189537"/>
          </a:xfrm>
          <a:prstGeom prst="rect">
            <a:avLst/>
          </a:prstGeom>
          <a:noFill/>
          <a:ln>
            <a:noFill/>
          </a:ln>
        </p:spPr>
      </p:sp>
      <p:sp>
        <p:nvSpPr>
          <p:cNvPr id="1079" name="Google Shape;1079;p52"/>
          <p:cNvSpPr txBox="1"/>
          <p:nvPr>
            <p:ph idx="1" type="body"/>
          </p:nvPr>
        </p:nvSpPr>
        <p:spPr>
          <a:xfrm>
            <a:off x="458054" y="2239718"/>
            <a:ext cx="4251860" cy="393724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80" name="Google Shape;1080;p5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1" name="Google Shape;1081;p52"/>
          <p:cNvSpPr txBox="1"/>
          <p:nvPr>
            <p:ph type="title"/>
          </p:nvPr>
        </p:nvSpPr>
        <p:spPr>
          <a:xfrm>
            <a:off x="458054" y="987425"/>
            <a:ext cx="4251860"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2" name="Google Shape;1082;p52"/>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3" name="Google Shape;1083;p52"/>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314" name="Shape 314"/>
        <p:cNvGrpSpPr/>
        <p:nvPr/>
      </p:nvGrpSpPr>
      <p:grpSpPr>
        <a:xfrm>
          <a:off x="0" y="0"/>
          <a:ext cx="0" cy="0"/>
          <a:chOff x="0" y="0"/>
          <a:chExt cx="0" cy="0"/>
        </a:xfrm>
      </p:grpSpPr>
      <p:sp>
        <p:nvSpPr>
          <p:cNvPr id="315" name="Google Shape;315;p3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35"/>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35"/>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84" name="Shape 1084"/>
        <p:cNvGrpSpPr/>
        <p:nvPr/>
      </p:nvGrpSpPr>
      <p:grpSpPr>
        <a:xfrm>
          <a:off x="0" y="0"/>
          <a:ext cx="0" cy="0"/>
          <a:chOff x="0" y="0"/>
          <a:chExt cx="0" cy="0"/>
        </a:xfrm>
      </p:grpSpPr>
      <p:sp>
        <p:nvSpPr>
          <p:cNvPr id="1085" name="Google Shape;1085;p5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53"/>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7" name="Google Shape;1087;p53"/>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8" name="Google Shape;1088;p53"/>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089" name="Shape 1089"/>
        <p:cNvGrpSpPr/>
        <p:nvPr/>
      </p:nvGrpSpPr>
      <p:grpSpPr>
        <a:xfrm>
          <a:off x="0" y="0"/>
          <a:ext cx="0" cy="0"/>
          <a:chOff x="0" y="0"/>
          <a:chExt cx="0" cy="0"/>
        </a:xfrm>
      </p:grpSpPr>
      <p:sp>
        <p:nvSpPr>
          <p:cNvPr id="1090" name="Google Shape;1090;p54"/>
          <p:cNvSpPr txBox="1"/>
          <p:nvPr>
            <p:ph type="title"/>
          </p:nvPr>
        </p:nvSpPr>
        <p:spPr>
          <a:xfrm rot="5400000">
            <a:off x="7638134" y="2068575"/>
            <a:ext cx="5403241" cy="281353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1" name="Google Shape;1091;p5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2" name="Google Shape;1092;p54"/>
          <p:cNvSpPr txBox="1"/>
          <p:nvPr>
            <p:ph idx="1" type="body"/>
          </p:nvPr>
        </p:nvSpPr>
        <p:spPr>
          <a:xfrm rot="5400000">
            <a:off x="1950236" y="-603590"/>
            <a:ext cx="5403241" cy="8157868"/>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3" name="Google Shape;1093;p54"/>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94" name="Shape 1094"/>
        <p:cNvGrpSpPr/>
        <p:nvPr/>
      </p:nvGrpSpPr>
      <p:grpSpPr>
        <a:xfrm>
          <a:off x="0" y="0"/>
          <a:ext cx="0" cy="0"/>
          <a:chOff x="0" y="0"/>
          <a:chExt cx="0" cy="0"/>
        </a:xfrm>
      </p:grpSpPr>
      <p:sp>
        <p:nvSpPr>
          <p:cNvPr id="1095" name="Google Shape;1095;p55"/>
          <p:cNvSpPr/>
          <p:nvPr>
            <p:ph idx="2" type="pic"/>
          </p:nvPr>
        </p:nvSpPr>
        <p:spPr>
          <a:xfrm>
            <a:off x="0" y="-1"/>
            <a:ext cx="12192000" cy="3621617"/>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spTree>
      <p:nvGrpSpPr>
        <p:cNvPr id="1096" name="Shape 1096"/>
        <p:cNvGrpSpPr/>
        <p:nvPr/>
      </p:nvGrpSpPr>
      <p:grpSpPr>
        <a:xfrm>
          <a:off x="0" y="0"/>
          <a:ext cx="0" cy="0"/>
          <a:chOff x="0" y="0"/>
          <a:chExt cx="0" cy="0"/>
        </a:xfrm>
      </p:grpSpPr>
      <p:sp>
        <p:nvSpPr>
          <p:cNvPr id="1097" name="Google Shape;1097;p56"/>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4800"/>
              <a:buNone/>
              <a:defRPr b="0" sz="48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56"/>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867"/>
              <a:buNone/>
              <a:defRPr b="0" sz="1867">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56"/>
          <p:cNvSpPr/>
          <p:nvPr/>
        </p:nvSpPr>
        <p:spPr>
          <a:xfrm>
            <a:off x="0" y="6618000"/>
            <a:ext cx="12192000" cy="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
        <p:nvSpPr>
          <p:cNvPr id="1100" name="Google Shape;1100;p56"/>
          <p:cNvSpPr/>
          <p:nvPr/>
        </p:nvSpPr>
        <p:spPr>
          <a:xfrm>
            <a:off x="0" y="0"/>
            <a:ext cx="12192000" cy="9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01" name="Shape 1101"/>
        <p:cNvGrpSpPr/>
        <p:nvPr/>
      </p:nvGrpSpPr>
      <p:grpSpPr>
        <a:xfrm>
          <a:off x="0" y="0"/>
          <a:ext cx="0" cy="0"/>
          <a:chOff x="0" y="0"/>
          <a:chExt cx="0" cy="0"/>
        </a:xfrm>
      </p:grpSpPr>
      <p:sp>
        <p:nvSpPr>
          <p:cNvPr id="1102" name="Google Shape;1102;p57"/>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3" name="Google Shape;1103;p57"/>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白紙" showMasterSp="0" type="blank">
  <p:cSld name="BLANK">
    <p:spTree>
      <p:nvGrpSpPr>
        <p:cNvPr id="319" name="Shape 319"/>
        <p:cNvGrpSpPr/>
        <p:nvPr/>
      </p:nvGrpSpPr>
      <p:grpSpPr>
        <a:xfrm>
          <a:off x="0" y="0"/>
          <a:ext cx="0" cy="0"/>
          <a:chOff x="0" y="0"/>
          <a:chExt cx="0" cy="0"/>
        </a:xfrm>
      </p:grpSpPr>
      <p:sp>
        <p:nvSpPr>
          <p:cNvPr id="320" name="Google Shape;320;p3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6"/>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p:cSld name="セクション見出し">
    <p:spTree>
      <p:nvGrpSpPr>
        <p:cNvPr id="322" name="Shape 322"/>
        <p:cNvGrpSpPr/>
        <p:nvPr/>
      </p:nvGrpSpPr>
      <p:grpSpPr>
        <a:xfrm>
          <a:off x="0" y="0"/>
          <a:ext cx="0" cy="0"/>
          <a:chOff x="0" y="0"/>
          <a:chExt cx="0" cy="0"/>
        </a:xfrm>
      </p:grpSpPr>
      <p:sp>
        <p:nvSpPr>
          <p:cNvPr id="323" name="Google Shape;323;p3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24" name="Google Shape;324;p37"/>
          <p:cNvSpPr txBox="1"/>
          <p:nvPr>
            <p:ph type="title"/>
          </p:nvPr>
        </p:nvSpPr>
        <p:spPr>
          <a:xfrm>
            <a:off x="1857600" y="3110400"/>
            <a:ext cx="7725600" cy="54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37"/>
          <p:cNvSpPr txBox="1"/>
          <p:nvPr>
            <p:ph idx="1" type="body"/>
          </p:nvPr>
        </p:nvSpPr>
        <p:spPr>
          <a:xfrm>
            <a:off x="1872000" y="3830400"/>
            <a:ext cx="7725600" cy="43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sz="2400">
                <a:solidFill>
                  <a:srgbClr val="020673"/>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6" name="Google Shape;326;p3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p37"/>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28" name="Google Shape;328;p37"/>
          <p:cNvGrpSpPr/>
          <p:nvPr/>
        </p:nvGrpSpPr>
        <p:grpSpPr>
          <a:xfrm>
            <a:off x="1884903" y="20257"/>
            <a:ext cx="1139511" cy="3049143"/>
            <a:chOff x="1884903" y="20257"/>
            <a:chExt cx="1139511" cy="3049143"/>
          </a:xfrm>
        </p:grpSpPr>
        <p:grpSp>
          <p:nvGrpSpPr>
            <p:cNvPr id="329" name="Google Shape;329;p37"/>
            <p:cNvGrpSpPr/>
            <p:nvPr/>
          </p:nvGrpSpPr>
          <p:grpSpPr>
            <a:xfrm rot="5400000">
              <a:off x="813834" y="1091326"/>
              <a:ext cx="3049143" cy="907005"/>
              <a:chOff x="2138839" y="2257901"/>
              <a:chExt cx="7957185" cy="2366962"/>
            </a:xfrm>
          </p:grpSpPr>
          <p:sp>
            <p:nvSpPr>
              <p:cNvPr id="330" name="Google Shape;330;p37"/>
              <p:cNvSpPr/>
              <p:nvPr/>
            </p:nvSpPr>
            <p:spPr>
              <a:xfrm>
                <a:off x="10086499" y="232171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1" name="Google Shape;331;p37"/>
              <p:cNvSpPr/>
              <p:nvPr/>
            </p:nvSpPr>
            <p:spPr>
              <a:xfrm>
                <a:off x="10086499" y="252364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2" name="Google Shape;332;p37"/>
              <p:cNvSpPr/>
              <p:nvPr/>
            </p:nvSpPr>
            <p:spPr>
              <a:xfrm>
                <a:off x="10086499" y="272557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3" name="Google Shape;333;p37"/>
              <p:cNvSpPr/>
              <p:nvPr/>
            </p:nvSpPr>
            <p:spPr>
              <a:xfrm>
                <a:off x="10086499" y="292846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4" name="Google Shape;334;p37"/>
              <p:cNvSpPr/>
              <p:nvPr/>
            </p:nvSpPr>
            <p:spPr>
              <a:xfrm>
                <a:off x="10086499" y="313039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5" name="Google Shape;335;p37"/>
              <p:cNvSpPr/>
              <p:nvPr/>
            </p:nvSpPr>
            <p:spPr>
              <a:xfrm>
                <a:off x="10086499" y="333232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6" name="Google Shape;336;p37"/>
              <p:cNvSpPr/>
              <p:nvPr/>
            </p:nvSpPr>
            <p:spPr>
              <a:xfrm>
                <a:off x="10086499" y="353425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7" name="Google Shape;337;p37"/>
              <p:cNvSpPr/>
              <p:nvPr/>
            </p:nvSpPr>
            <p:spPr>
              <a:xfrm>
                <a:off x="10086499" y="373713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8" name="Google Shape;338;p37"/>
              <p:cNvSpPr/>
              <p:nvPr/>
            </p:nvSpPr>
            <p:spPr>
              <a:xfrm>
                <a:off x="10086499" y="393906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9" name="Google Shape;339;p37"/>
              <p:cNvSpPr/>
              <p:nvPr/>
            </p:nvSpPr>
            <p:spPr>
              <a:xfrm>
                <a:off x="10086499" y="414099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0" name="Google Shape;340;p37"/>
              <p:cNvSpPr/>
              <p:nvPr/>
            </p:nvSpPr>
            <p:spPr>
              <a:xfrm>
                <a:off x="10086499" y="434292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1" name="Google Shape;341;p37"/>
              <p:cNvSpPr/>
              <p:nvPr/>
            </p:nvSpPr>
            <p:spPr>
              <a:xfrm>
                <a:off x="10086499" y="4545806"/>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2" name="Google Shape;342;p37"/>
              <p:cNvSpPr/>
              <p:nvPr/>
            </p:nvSpPr>
            <p:spPr>
              <a:xfrm>
                <a:off x="9883616" y="232076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3" name="Google Shape;343;p37"/>
              <p:cNvSpPr/>
              <p:nvPr/>
            </p:nvSpPr>
            <p:spPr>
              <a:xfrm>
                <a:off x="9883616" y="252269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4" name="Google Shape;344;p37"/>
              <p:cNvSpPr/>
              <p:nvPr/>
            </p:nvSpPr>
            <p:spPr>
              <a:xfrm>
                <a:off x="9883616" y="272462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5" name="Google Shape;345;p37"/>
              <p:cNvSpPr/>
              <p:nvPr/>
            </p:nvSpPr>
            <p:spPr>
              <a:xfrm>
                <a:off x="9883616" y="292750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6" name="Google Shape;346;p37"/>
              <p:cNvSpPr/>
              <p:nvPr/>
            </p:nvSpPr>
            <p:spPr>
              <a:xfrm>
                <a:off x="9883616" y="312943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7" name="Google Shape;347;p37"/>
              <p:cNvSpPr/>
              <p:nvPr/>
            </p:nvSpPr>
            <p:spPr>
              <a:xfrm>
                <a:off x="9883616" y="333136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8" name="Google Shape;348;p37"/>
              <p:cNvSpPr/>
              <p:nvPr/>
            </p:nvSpPr>
            <p:spPr>
              <a:xfrm>
                <a:off x="9883616" y="353329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9" name="Google Shape;349;p37"/>
              <p:cNvSpPr/>
              <p:nvPr/>
            </p:nvSpPr>
            <p:spPr>
              <a:xfrm>
                <a:off x="9883616" y="373618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0" name="Google Shape;350;p37"/>
              <p:cNvSpPr/>
              <p:nvPr/>
            </p:nvSpPr>
            <p:spPr>
              <a:xfrm>
                <a:off x="9883616" y="393811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1" name="Google Shape;351;p37"/>
              <p:cNvSpPr/>
              <p:nvPr/>
            </p:nvSpPr>
            <p:spPr>
              <a:xfrm>
                <a:off x="9883616" y="4140041"/>
                <a:ext cx="9525" cy="9525"/>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2" name="Google Shape;352;p37"/>
              <p:cNvSpPr/>
              <p:nvPr/>
            </p:nvSpPr>
            <p:spPr>
              <a:xfrm>
                <a:off x="9883616" y="434197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3" name="Google Shape;353;p37"/>
              <p:cNvSpPr/>
              <p:nvPr/>
            </p:nvSpPr>
            <p:spPr>
              <a:xfrm>
                <a:off x="9883616" y="4544853"/>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4" name="Google Shape;354;p37"/>
              <p:cNvSpPr/>
              <p:nvPr/>
            </p:nvSpPr>
            <p:spPr>
              <a:xfrm>
                <a:off x="9679781" y="231886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5" name="Google Shape;355;p37"/>
              <p:cNvSpPr/>
              <p:nvPr/>
            </p:nvSpPr>
            <p:spPr>
              <a:xfrm>
                <a:off x="9679781" y="252079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6" name="Google Shape;356;p37"/>
              <p:cNvSpPr/>
              <p:nvPr/>
            </p:nvSpPr>
            <p:spPr>
              <a:xfrm>
                <a:off x="9679781" y="272272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7" name="Google Shape;357;p37"/>
              <p:cNvSpPr/>
              <p:nvPr/>
            </p:nvSpPr>
            <p:spPr>
              <a:xfrm>
                <a:off x="9679781" y="2926556"/>
                <a:ext cx="19050" cy="19050"/>
              </a:xfrm>
              <a:custGeom>
                <a:rect b="b" l="l" r="r" t="t"/>
                <a:pathLst>
                  <a:path extrusionOk="0" h="19050" w="1905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8" name="Google Shape;358;p37"/>
              <p:cNvSpPr/>
              <p:nvPr/>
            </p:nvSpPr>
            <p:spPr>
              <a:xfrm>
                <a:off x="9679781" y="312753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9" name="Google Shape;359;p37"/>
              <p:cNvSpPr/>
              <p:nvPr/>
            </p:nvSpPr>
            <p:spPr>
              <a:xfrm>
                <a:off x="9679781" y="332946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0" name="Google Shape;360;p37"/>
              <p:cNvSpPr/>
              <p:nvPr/>
            </p:nvSpPr>
            <p:spPr>
              <a:xfrm>
                <a:off x="9679781" y="353139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1" name="Google Shape;361;p37"/>
              <p:cNvSpPr/>
              <p:nvPr/>
            </p:nvSpPr>
            <p:spPr>
              <a:xfrm>
                <a:off x="9679781" y="373427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2" name="Google Shape;362;p37"/>
              <p:cNvSpPr/>
              <p:nvPr/>
            </p:nvSpPr>
            <p:spPr>
              <a:xfrm>
                <a:off x="9679781" y="393620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3" name="Google Shape;363;p37"/>
              <p:cNvSpPr/>
              <p:nvPr/>
            </p:nvSpPr>
            <p:spPr>
              <a:xfrm>
                <a:off x="9679781" y="413813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4" name="Google Shape;364;p37"/>
              <p:cNvSpPr/>
              <p:nvPr/>
            </p:nvSpPr>
            <p:spPr>
              <a:xfrm>
                <a:off x="9679781" y="434006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5" name="Google Shape;365;p37"/>
              <p:cNvSpPr/>
              <p:nvPr/>
            </p:nvSpPr>
            <p:spPr>
              <a:xfrm>
                <a:off x="9679781" y="4542948"/>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6" name="Google Shape;366;p37"/>
              <p:cNvSpPr/>
              <p:nvPr/>
            </p:nvSpPr>
            <p:spPr>
              <a:xfrm>
                <a:off x="9476899" y="2317908"/>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7" name="Google Shape;367;p37"/>
              <p:cNvSpPr/>
              <p:nvPr/>
            </p:nvSpPr>
            <p:spPr>
              <a:xfrm>
                <a:off x="9476899" y="251983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8" name="Google Shape;368;p37"/>
              <p:cNvSpPr/>
              <p:nvPr/>
            </p:nvSpPr>
            <p:spPr>
              <a:xfrm>
                <a:off x="9476899" y="272176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9" name="Google Shape;369;p37"/>
              <p:cNvSpPr/>
              <p:nvPr/>
            </p:nvSpPr>
            <p:spPr>
              <a:xfrm>
                <a:off x="9476899" y="2924651"/>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0" name="Google Shape;370;p37"/>
              <p:cNvSpPr/>
              <p:nvPr/>
            </p:nvSpPr>
            <p:spPr>
              <a:xfrm>
                <a:off x="9476899" y="312658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1" name="Google Shape;371;p37"/>
              <p:cNvSpPr/>
              <p:nvPr/>
            </p:nvSpPr>
            <p:spPr>
              <a:xfrm>
                <a:off x="9476899" y="332851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2" name="Google Shape;372;p37"/>
              <p:cNvSpPr/>
              <p:nvPr/>
            </p:nvSpPr>
            <p:spPr>
              <a:xfrm>
                <a:off x="9476899" y="353044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3" name="Google Shape;373;p37"/>
              <p:cNvSpPr/>
              <p:nvPr/>
            </p:nvSpPr>
            <p:spPr>
              <a:xfrm>
                <a:off x="9476899" y="373332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4" name="Google Shape;374;p37"/>
              <p:cNvSpPr/>
              <p:nvPr/>
            </p:nvSpPr>
            <p:spPr>
              <a:xfrm>
                <a:off x="9476899" y="393525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5" name="Google Shape;375;p37"/>
              <p:cNvSpPr/>
              <p:nvPr/>
            </p:nvSpPr>
            <p:spPr>
              <a:xfrm>
                <a:off x="9476899" y="413718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6" name="Google Shape;376;p37"/>
              <p:cNvSpPr/>
              <p:nvPr/>
            </p:nvSpPr>
            <p:spPr>
              <a:xfrm>
                <a:off x="9476899" y="4339113"/>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7" name="Google Shape;377;p37"/>
              <p:cNvSpPr/>
              <p:nvPr/>
            </p:nvSpPr>
            <p:spPr>
              <a:xfrm>
                <a:off x="9476899" y="4541996"/>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8" name="Google Shape;378;p37"/>
              <p:cNvSpPr/>
              <p:nvPr/>
            </p:nvSpPr>
            <p:spPr>
              <a:xfrm>
                <a:off x="9272111" y="231600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9" name="Google Shape;379;p37"/>
              <p:cNvSpPr/>
              <p:nvPr/>
            </p:nvSpPr>
            <p:spPr>
              <a:xfrm>
                <a:off x="9272111" y="251793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0" name="Google Shape;380;p37"/>
              <p:cNvSpPr/>
              <p:nvPr/>
            </p:nvSpPr>
            <p:spPr>
              <a:xfrm>
                <a:off x="9272111" y="271986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1" name="Google Shape;381;p37"/>
              <p:cNvSpPr/>
              <p:nvPr/>
            </p:nvSpPr>
            <p:spPr>
              <a:xfrm>
                <a:off x="9272111" y="292274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2" name="Google Shape;382;p37"/>
              <p:cNvSpPr/>
              <p:nvPr/>
            </p:nvSpPr>
            <p:spPr>
              <a:xfrm>
                <a:off x="9272111" y="312467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3" name="Google Shape;383;p37"/>
              <p:cNvSpPr/>
              <p:nvPr/>
            </p:nvSpPr>
            <p:spPr>
              <a:xfrm>
                <a:off x="9272111" y="332660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4" name="Google Shape;384;p37"/>
              <p:cNvSpPr/>
              <p:nvPr/>
            </p:nvSpPr>
            <p:spPr>
              <a:xfrm>
                <a:off x="9272111" y="352853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5" name="Google Shape;385;p37"/>
              <p:cNvSpPr/>
              <p:nvPr/>
            </p:nvSpPr>
            <p:spPr>
              <a:xfrm>
                <a:off x="9272111" y="373141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6" name="Google Shape;386;p37"/>
              <p:cNvSpPr/>
              <p:nvPr/>
            </p:nvSpPr>
            <p:spPr>
              <a:xfrm>
                <a:off x="9272111" y="393334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7" name="Google Shape;387;p37"/>
              <p:cNvSpPr/>
              <p:nvPr/>
            </p:nvSpPr>
            <p:spPr>
              <a:xfrm>
                <a:off x="9272111" y="413527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8" name="Google Shape;388;p37"/>
              <p:cNvSpPr/>
              <p:nvPr/>
            </p:nvSpPr>
            <p:spPr>
              <a:xfrm>
                <a:off x="9272111" y="4337208"/>
                <a:ext cx="19050" cy="1905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9" name="Google Shape;389;p37"/>
              <p:cNvSpPr/>
              <p:nvPr/>
            </p:nvSpPr>
            <p:spPr>
              <a:xfrm>
                <a:off x="9272111" y="4540091"/>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0" name="Google Shape;390;p37"/>
              <p:cNvSpPr/>
              <p:nvPr/>
            </p:nvSpPr>
            <p:spPr>
              <a:xfrm>
                <a:off x="9068276" y="231409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1" name="Google Shape;391;p37"/>
              <p:cNvSpPr/>
              <p:nvPr/>
            </p:nvSpPr>
            <p:spPr>
              <a:xfrm>
                <a:off x="9068276" y="251602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2" name="Google Shape;392;p37"/>
              <p:cNvSpPr/>
              <p:nvPr/>
            </p:nvSpPr>
            <p:spPr>
              <a:xfrm>
                <a:off x="9068276" y="271795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3" name="Google Shape;393;p37"/>
              <p:cNvSpPr/>
              <p:nvPr/>
            </p:nvSpPr>
            <p:spPr>
              <a:xfrm>
                <a:off x="9068276" y="292084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4" name="Google Shape;394;p37"/>
              <p:cNvSpPr/>
              <p:nvPr/>
            </p:nvSpPr>
            <p:spPr>
              <a:xfrm>
                <a:off x="9068276" y="312277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5" name="Google Shape;395;p37"/>
              <p:cNvSpPr/>
              <p:nvPr/>
            </p:nvSpPr>
            <p:spPr>
              <a:xfrm>
                <a:off x="9068276" y="332470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6" name="Google Shape;396;p37"/>
              <p:cNvSpPr/>
              <p:nvPr/>
            </p:nvSpPr>
            <p:spPr>
              <a:xfrm>
                <a:off x="9068276" y="3526631"/>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7" name="Google Shape;397;p37"/>
              <p:cNvSpPr/>
              <p:nvPr/>
            </p:nvSpPr>
            <p:spPr>
              <a:xfrm>
                <a:off x="9068276" y="372951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8" name="Google Shape;398;p37"/>
              <p:cNvSpPr/>
              <p:nvPr/>
            </p:nvSpPr>
            <p:spPr>
              <a:xfrm>
                <a:off x="9068276" y="393144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9" name="Google Shape;399;p37"/>
              <p:cNvSpPr/>
              <p:nvPr/>
            </p:nvSpPr>
            <p:spPr>
              <a:xfrm>
                <a:off x="9068276" y="413337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0" name="Google Shape;400;p37"/>
              <p:cNvSpPr/>
              <p:nvPr/>
            </p:nvSpPr>
            <p:spPr>
              <a:xfrm>
                <a:off x="9068276" y="433530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1" name="Google Shape;401;p37"/>
              <p:cNvSpPr/>
              <p:nvPr/>
            </p:nvSpPr>
            <p:spPr>
              <a:xfrm>
                <a:off x="9068276" y="4538186"/>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2" name="Google Shape;402;p37"/>
              <p:cNvSpPr/>
              <p:nvPr/>
            </p:nvSpPr>
            <p:spPr>
              <a:xfrm>
                <a:off x="8864441" y="231219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3" name="Google Shape;403;p37"/>
              <p:cNvSpPr/>
              <p:nvPr/>
            </p:nvSpPr>
            <p:spPr>
              <a:xfrm>
                <a:off x="8864441" y="251412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4" name="Google Shape;404;p37"/>
              <p:cNvSpPr/>
              <p:nvPr/>
            </p:nvSpPr>
            <p:spPr>
              <a:xfrm>
                <a:off x="8864441" y="271605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5" name="Google Shape;405;p37"/>
              <p:cNvSpPr/>
              <p:nvPr/>
            </p:nvSpPr>
            <p:spPr>
              <a:xfrm>
                <a:off x="8864441" y="291893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6" name="Google Shape;406;p37"/>
              <p:cNvSpPr/>
              <p:nvPr/>
            </p:nvSpPr>
            <p:spPr>
              <a:xfrm>
                <a:off x="8864441" y="312086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7" name="Google Shape;407;p37"/>
              <p:cNvSpPr/>
              <p:nvPr/>
            </p:nvSpPr>
            <p:spPr>
              <a:xfrm>
                <a:off x="8864441" y="332279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8" name="Google Shape;408;p37"/>
              <p:cNvSpPr/>
              <p:nvPr/>
            </p:nvSpPr>
            <p:spPr>
              <a:xfrm>
                <a:off x="8864441" y="352472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9" name="Google Shape;409;p37"/>
              <p:cNvSpPr/>
              <p:nvPr/>
            </p:nvSpPr>
            <p:spPr>
              <a:xfrm>
                <a:off x="8864441" y="372760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0" name="Google Shape;410;p37"/>
              <p:cNvSpPr/>
              <p:nvPr/>
            </p:nvSpPr>
            <p:spPr>
              <a:xfrm>
                <a:off x="8864441" y="392953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1" name="Google Shape;411;p37"/>
              <p:cNvSpPr/>
              <p:nvPr/>
            </p:nvSpPr>
            <p:spPr>
              <a:xfrm>
                <a:off x="8864441" y="413146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2" name="Google Shape;412;p37"/>
              <p:cNvSpPr/>
              <p:nvPr/>
            </p:nvSpPr>
            <p:spPr>
              <a:xfrm>
                <a:off x="8864441" y="433339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3" name="Google Shape;413;p37"/>
              <p:cNvSpPr/>
              <p:nvPr/>
            </p:nvSpPr>
            <p:spPr>
              <a:xfrm>
                <a:off x="8864441" y="4536281"/>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4" name="Google Shape;414;p37"/>
              <p:cNvSpPr/>
              <p:nvPr/>
            </p:nvSpPr>
            <p:spPr>
              <a:xfrm>
                <a:off x="8661559" y="231124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5" name="Google Shape;415;p37"/>
              <p:cNvSpPr/>
              <p:nvPr/>
            </p:nvSpPr>
            <p:spPr>
              <a:xfrm>
                <a:off x="8661559" y="251317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6" name="Google Shape;416;p37"/>
              <p:cNvSpPr/>
              <p:nvPr/>
            </p:nvSpPr>
            <p:spPr>
              <a:xfrm>
                <a:off x="8661559" y="271510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7" name="Google Shape;417;p37"/>
              <p:cNvSpPr/>
              <p:nvPr/>
            </p:nvSpPr>
            <p:spPr>
              <a:xfrm>
                <a:off x="8661559" y="291798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8" name="Google Shape;418;p37"/>
              <p:cNvSpPr/>
              <p:nvPr/>
            </p:nvSpPr>
            <p:spPr>
              <a:xfrm>
                <a:off x="8661559" y="311991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9" name="Google Shape;419;p37"/>
              <p:cNvSpPr/>
              <p:nvPr/>
            </p:nvSpPr>
            <p:spPr>
              <a:xfrm>
                <a:off x="8661559" y="3321843"/>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0" name="Google Shape;420;p37"/>
              <p:cNvSpPr/>
              <p:nvPr/>
            </p:nvSpPr>
            <p:spPr>
              <a:xfrm>
                <a:off x="8661559" y="352377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1" name="Google Shape;421;p37"/>
              <p:cNvSpPr/>
              <p:nvPr/>
            </p:nvSpPr>
            <p:spPr>
              <a:xfrm>
                <a:off x="8661559" y="372665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2" name="Google Shape;422;p37"/>
              <p:cNvSpPr/>
              <p:nvPr/>
            </p:nvSpPr>
            <p:spPr>
              <a:xfrm>
                <a:off x="8661559" y="392858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3" name="Google Shape;423;p37"/>
              <p:cNvSpPr/>
              <p:nvPr/>
            </p:nvSpPr>
            <p:spPr>
              <a:xfrm>
                <a:off x="8661559" y="413051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4" name="Google Shape;424;p37"/>
              <p:cNvSpPr/>
              <p:nvPr/>
            </p:nvSpPr>
            <p:spPr>
              <a:xfrm>
                <a:off x="8661559" y="433244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5" name="Google Shape;425;p37"/>
              <p:cNvSpPr/>
              <p:nvPr/>
            </p:nvSpPr>
            <p:spPr>
              <a:xfrm>
                <a:off x="8661559" y="4535328"/>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6" name="Google Shape;426;p37"/>
              <p:cNvSpPr/>
              <p:nvPr/>
            </p:nvSpPr>
            <p:spPr>
              <a:xfrm>
                <a:off x="8456771" y="230933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7" name="Google Shape;427;p37"/>
              <p:cNvSpPr/>
              <p:nvPr/>
            </p:nvSpPr>
            <p:spPr>
              <a:xfrm>
                <a:off x="8456771" y="251126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8" name="Google Shape;428;p37"/>
              <p:cNvSpPr/>
              <p:nvPr/>
            </p:nvSpPr>
            <p:spPr>
              <a:xfrm>
                <a:off x="8456771" y="271319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9" name="Google Shape;429;p37"/>
              <p:cNvSpPr/>
              <p:nvPr/>
            </p:nvSpPr>
            <p:spPr>
              <a:xfrm>
                <a:off x="8456771" y="2915987"/>
                <a:ext cx="38100" cy="38100"/>
              </a:xfrm>
              <a:custGeom>
                <a:rect b="b" l="l" r="r" t="t"/>
                <a:pathLst>
                  <a:path extrusionOk="0" h="38100" w="3810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0" name="Google Shape;430;p37"/>
              <p:cNvSpPr/>
              <p:nvPr/>
            </p:nvSpPr>
            <p:spPr>
              <a:xfrm>
                <a:off x="8456771" y="311800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1" name="Google Shape;431;p37"/>
              <p:cNvSpPr/>
              <p:nvPr/>
            </p:nvSpPr>
            <p:spPr>
              <a:xfrm>
                <a:off x="8456771" y="3319938"/>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2" name="Google Shape;432;p37"/>
              <p:cNvSpPr/>
              <p:nvPr/>
            </p:nvSpPr>
            <p:spPr>
              <a:xfrm>
                <a:off x="8456771" y="352186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3" name="Google Shape;433;p37"/>
              <p:cNvSpPr/>
              <p:nvPr/>
            </p:nvSpPr>
            <p:spPr>
              <a:xfrm>
                <a:off x="8456771" y="3724751"/>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4" name="Google Shape;434;p37"/>
              <p:cNvSpPr/>
              <p:nvPr/>
            </p:nvSpPr>
            <p:spPr>
              <a:xfrm>
                <a:off x="8456771" y="392668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5" name="Google Shape;435;p37"/>
              <p:cNvSpPr/>
              <p:nvPr/>
            </p:nvSpPr>
            <p:spPr>
              <a:xfrm>
                <a:off x="8456771" y="412861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6" name="Google Shape;436;p37"/>
              <p:cNvSpPr/>
              <p:nvPr/>
            </p:nvSpPr>
            <p:spPr>
              <a:xfrm>
                <a:off x="8456771" y="433054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7" name="Google Shape;437;p37"/>
              <p:cNvSpPr/>
              <p:nvPr/>
            </p:nvSpPr>
            <p:spPr>
              <a:xfrm>
                <a:off x="8456771" y="4533423"/>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8" name="Google Shape;438;p37"/>
              <p:cNvSpPr/>
              <p:nvPr/>
            </p:nvSpPr>
            <p:spPr>
              <a:xfrm>
                <a:off x="8252936" y="230743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9" name="Google Shape;439;p37"/>
              <p:cNvSpPr/>
              <p:nvPr/>
            </p:nvSpPr>
            <p:spPr>
              <a:xfrm>
                <a:off x="8252936" y="250936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0" name="Google Shape;440;p37"/>
              <p:cNvSpPr/>
              <p:nvPr/>
            </p:nvSpPr>
            <p:spPr>
              <a:xfrm>
                <a:off x="8252936" y="271129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1" name="Google Shape;441;p37"/>
              <p:cNvSpPr/>
              <p:nvPr/>
            </p:nvSpPr>
            <p:spPr>
              <a:xfrm>
                <a:off x="8252936" y="291417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2" name="Google Shape;442;p37"/>
              <p:cNvSpPr/>
              <p:nvPr/>
            </p:nvSpPr>
            <p:spPr>
              <a:xfrm>
                <a:off x="8252936" y="311610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3" name="Google Shape;443;p37"/>
              <p:cNvSpPr/>
              <p:nvPr/>
            </p:nvSpPr>
            <p:spPr>
              <a:xfrm>
                <a:off x="8252936" y="331803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4" name="Google Shape;444;p37"/>
              <p:cNvSpPr/>
              <p:nvPr/>
            </p:nvSpPr>
            <p:spPr>
              <a:xfrm>
                <a:off x="8252936" y="351996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5" name="Google Shape;445;p37"/>
              <p:cNvSpPr/>
              <p:nvPr/>
            </p:nvSpPr>
            <p:spPr>
              <a:xfrm>
                <a:off x="8252936" y="372284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6" name="Google Shape;446;p37"/>
              <p:cNvSpPr/>
              <p:nvPr/>
            </p:nvSpPr>
            <p:spPr>
              <a:xfrm>
                <a:off x="8252936" y="392477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7" name="Google Shape;447;p37"/>
              <p:cNvSpPr/>
              <p:nvPr/>
            </p:nvSpPr>
            <p:spPr>
              <a:xfrm>
                <a:off x="8252936" y="412670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8" name="Google Shape;448;p37"/>
              <p:cNvSpPr/>
              <p:nvPr/>
            </p:nvSpPr>
            <p:spPr>
              <a:xfrm>
                <a:off x="8252936" y="432863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9" name="Google Shape;449;p37"/>
              <p:cNvSpPr/>
              <p:nvPr/>
            </p:nvSpPr>
            <p:spPr>
              <a:xfrm>
                <a:off x="8252936" y="4531518"/>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0" name="Google Shape;450;p37"/>
              <p:cNvSpPr/>
              <p:nvPr/>
            </p:nvSpPr>
            <p:spPr>
              <a:xfrm>
                <a:off x="8049101" y="230552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1" name="Google Shape;451;p37"/>
              <p:cNvSpPr/>
              <p:nvPr/>
            </p:nvSpPr>
            <p:spPr>
              <a:xfrm>
                <a:off x="8049101" y="250745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2" name="Google Shape;452;p37"/>
              <p:cNvSpPr/>
              <p:nvPr/>
            </p:nvSpPr>
            <p:spPr>
              <a:xfrm>
                <a:off x="8049101" y="270938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3" name="Google Shape;453;p37"/>
              <p:cNvSpPr/>
              <p:nvPr/>
            </p:nvSpPr>
            <p:spPr>
              <a:xfrm>
                <a:off x="8049101" y="291226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4" name="Google Shape;454;p37"/>
              <p:cNvSpPr/>
              <p:nvPr/>
            </p:nvSpPr>
            <p:spPr>
              <a:xfrm>
                <a:off x="8049101" y="311419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5" name="Google Shape;455;p37"/>
              <p:cNvSpPr/>
              <p:nvPr/>
            </p:nvSpPr>
            <p:spPr>
              <a:xfrm>
                <a:off x="8049101" y="331612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6" name="Google Shape;456;p37"/>
              <p:cNvSpPr/>
              <p:nvPr/>
            </p:nvSpPr>
            <p:spPr>
              <a:xfrm>
                <a:off x="8049101" y="351805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7" name="Google Shape;457;p37"/>
              <p:cNvSpPr/>
              <p:nvPr/>
            </p:nvSpPr>
            <p:spPr>
              <a:xfrm>
                <a:off x="8049101" y="372094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8" name="Google Shape;458;p37"/>
              <p:cNvSpPr/>
              <p:nvPr/>
            </p:nvSpPr>
            <p:spPr>
              <a:xfrm>
                <a:off x="8049101" y="392287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9" name="Google Shape;459;p37"/>
              <p:cNvSpPr/>
              <p:nvPr/>
            </p:nvSpPr>
            <p:spPr>
              <a:xfrm>
                <a:off x="8049101" y="412480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0" name="Google Shape;460;p37"/>
              <p:cNvSpPr/>
              <p:nvPr/>
            </p:nvSpPr>
            <p:spPr>
              <a:xfrm>
                <a:off x="8049101" y="432673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1" name="Google Shape;461;p37"/>
              <p:cNvSpPr/>
              <p:nvPr/>
            </p:nvSpPr>
            <p:spPr>
              <a:xfrm>
                <a:off x="8049101" y="4529613"/>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2" name="Google Shape;462;p37"/>
              <p:cNvSpPr/>
              <p:nvPr/>
            </p:nvSpPr>
            <p:spPr>
              <a:xfrm>
                <a:off x="7846219" y="230457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3" name="Google Shape;463;p37"/>
              <p:cNvSpPr/>
              <p:nvPr/>
            </p:nvSpPr>
            <p:spPr>
              <a:xfrm>
                <a:off x="7846219" y="250650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4" name="Google Shape;464;p37"/>
              <p:cNvSpPr/>
              <p:nvPr/>
            </p:nvSpPr>
            <p:spPr>
              <a:xfrm>
                <a:off x="7846219" y="270843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5" name="Google Shape;465;p37"/>
              <p:cNvSpPr/>
              <p:nvPr/>
            </p:nvSpPr>
            <p:spPr>
              <a:xfrm>
                <a:off x="7846219" y="291131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6" name="Google Shape;466;p37"/>
              <p:cNvSpPr/>
              <p:nvPr/>
            </p:nvSpPr>
            <p:spPr>
              <a:xfrm>
                <a:off x="7846219" y="311324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7" name="Google Shape;467;p37"/>
              <p:cNvSpPr/>
              <p:nvPr/>
            </p:nvSpPr>
            <p:spPr>
              <a:xfrm>
                <a:off x="7846219" y="331517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8" name="Google Shape;468;p37"/>
              <p:cNvSpPr/>
              <p:nvPr/>
            </p:nvSpPr>
            <p:spPr>
              <a:xfrm>
                <a:off x="7846219" y="351710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9" name="Google Shape;469;p37"/>
              <p:cNvSpPr/>
              <p:nvPr/>
            </p:nvSpPr>
            <p:spPr>
              <a:xfrm>
                <a:off x="7846219" y="371998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0" name="Google Shape;470;p37"/>
              <p:cNvSpPr/>
              <p:nvPr/>
            </p:nvSpPr>
            <p:spPr>
              <a:xfrm>
                <a:off x="7846219" y="392191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1" name="Google Shape;471;p37"/>
              <p:cNvSpPr/>
              <p:nvPr/>
            </p:nvSpPr>
            <p:spPr>
              <a:xfrm>
                <a:off x="7846219" y="412384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2" name="Google Shape;472;p37"/>
              <p:cNvSpPr/>
              <p:nvPr/>
            </p:nvSpPr>
            <p:spPr>
              <a:xfrm>
                <a:off x="7846219" y="432577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3" name="Google Shape;473;p37"/>
              <p:cNvSpPr/>
              <p:nvPr/>
            </p:nvSpPr>
            <p:spPr>
              <a:xfrm>
                <a:off x="7846219" y="4528661"/>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4" name="Google Shape;474;p37"/>
              <p:cNvSpPr/>
              <p:nvPr/>
            </p:nvSpPr>
            <p:spPr>
              <a:xfrm>
                <a:off x="7641431" y="230266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5" name="Google Shape;475;p37"/>
              <p:cNvSpPr/>
              <p:nvPr/>
            </p:nvSpPr>
            <p:spPr>
              <a:xfrm>
                <a:off x="7641431" y="250459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6" name="Google Shape;476;p37"/>
              <p:cNvSpPr/>
              <p:nvPr/>
            </p:nvSpPr>
            <p:spPr>
              <a:xfrm>
                <a:off x="7641431" y="270652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7" name="Google Shape;477;p37"/>
              <p:cNvSpPr/>
              <p:nvPr/>
            </p:nvSpPr>
            <p:spPr>
              <a:xfrm>
                <a:off x="7641431" y="290941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8" name="Google Shape;478;p37"/>
              <p:cNvSpPr/>
              <p:nvPr/>
            </p:nvSpPr>
            <p:spPr>
              <a:xfrm>
                <a:off x="7641431" y="311134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9" name="Google Shape;479;p37"/>
              <p:cNvSpPr/>
              <p:nvPr/>
            </p:nvSpPr>
            <p:spPr>
              <a:xfrm>
                <a:off x="7641431" y="331327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0" name="Google Shape;480;p37"/>
              <p:cNvSpPr/>
              <p:nvPr/>
            </p:nvSpPr>
            <p:spPr>
              <a:xfrm>
                <a:off x="7641431" y="351520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1" name="Google Shape;481;p37"/>
              <p:cNvSpPr/>
              <p:nvPr/>
            </p:nvSpPr>
            <p:spPr>
              <a:xfrm>
                <a:off x="7641431" y="371808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2" name="Google Shape;482;p37"/>
              <p:cNvSpPr/>
              <p:nvPr/>
            </p:nvSpPr>
            <p:spPr>
              <a:xfrm>
                <a:off x="7641431" y="392001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3" name="Google Shape;483;p37"/>
              <p:cNvSpPr/>
              <p:nvPr/>
            </p:nvSpPr>
            <p:spPr>
              <a:xfrm>
                <a:off x="7641431" y="412194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4" name="Google Shape;484;p37"/>
              <p:cNvSpPr/>
              <p:nvPr/>
            </p:nvSpPr>
            <p:spPr>
              <a:xfrm>
                <a:off x="7641431" y="432387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5" name="Google Shape;485;p37"/>
              <p:cNvSpPr/>
              <p:nvPr/>
            </p:nvSpPr>
            <p:spPr>
              <a:xfrm>
                <a:off x="7641431" y="4526756"/>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6" name="Google Shape;486;p37"/>
              <p:cNvSpPr/>
              <p:nvPr/>
            </p:nvSpPr>
            <p:spPr>
              <a:xfrm>
                <a:off x="7437596" y="230076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7" name="Google Shape;487;p37"/>
              <p:cNvSpPr/>
              <p:nvPr/>
            </p:nvSpPr>
            <p:spPr>
              <a:xfrm>
                <a:off x="7437596" y="250269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8" name="Google Shape;488;p37"/>
              <p:cNvSpPr/>
              <p:nvPr/>
            </p:nvSpPr>
            <p:spPr>
              <a:xfrm>
                <a:off x="7437596" y="270462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9" name="Google Shape;489;p37"/>
              <p:cNvSpPr/>
              <p:nvPr/>
            </p:nvSpPr>
            <p:spPr>
              <a:xfrm>
                <a:off x="7437596" y="2907506"/>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0" name="Google Shape;490;p37"/>
              <p:cNvSpPr/>
              <p:nvPr/>
            </p:nvSpPr>
            <p:spPr>
              <a:xfrm>
                <a:off x="7437596" y="310943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1" name="Google Shape;491;p37"/>
              <p:cNvSpPr/>
              <p:nvPr/>
            </p:nvSpPr>
            <p:spPr>
              <a:xfrm>
                <a:off x="7437596" y="331136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2" name="Google Shape;492;p37"/>
              <p:cNvSpPr/>
              <p:nvPr/>
            </p:nvSpPr>
            <p:spPr>
              <a:xfrm>
                <a:off x="7437596" y="3513296"/>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3" name="Google Shape;493;p37"/>
              <p:cNvSpPr/>
              <p:nvPr/>
            </p:nvSpPr>
            <p:spPr>
              <a:xfrm>
                <a:off x="7437596" y="371617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4" name="Google Shape;494;p37"/>
              <p:cNvSpPr/>
              <p:nvPr/>
            </p:nvSpPr>
            <p:spPr>
              <a:xfrm>
                <a:off x="7437596" y="391810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5" name="Google Shape;495;p37"/>
              <p:cNvSpPr/>
              <p:nvPr/>
            </p:nvSpPr>
            <p:spPr>
              <a:xfrm>
                <a:off x="7437596" y="412003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6" name="Google Shape;496;p37"/>
              <p:cNvSpPr/>
              <p:nvPr/>
            </p:nvSpPr>
            <p:spPr>
              <a:xfrm>
                <a:off x="7437596" y="432196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7" name="Google Shape;497;p37"/>
              <p:cNvSpPr/>
              <p:nvPr/>
            </p:nvSpPr>
            <p:spPr>
              <a:xfrm>
                <a:off x="7437596" y="4524851"/>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8" name="Google Shape;498;p37"/>
              <p:cNvSpPr/>
              <p:nvPr/>
            </p:nvSpPr>
            <p:spPr>
              <a:xfrm>
                <a:off x="7234714" y="229981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9" name="Google Shape;499;p37"/>
              <p:cNvSpPr/>
              <p:nvPr/>
            </p:nvSpPr>
            <p:spPr>
              <a:xfrm>
                <a:off x="7234714" y="250174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0" name="Google Shape;500;p37"/>
              <p:cNvSpPr/>
              <p:nvPr/>
            </p:nvSpPr>
            <p:spPr>
              <a:xfrm>
                <a:off x="7234714" y="270367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1" name="Google Shape;501;p37"/>
              <p:cNvSpPr/>
              <p:nvPr/>
            </p:nvSpPr>
            <p:spPr>
              <a:xfrm>
                <a:off x="7234714" y="290655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2" name="Google Shape;502;p37"/>
              <p:cNvSpPr/>
              <p:nvPr/>
            </p:nvSpPr>
            <p:spPr>
              <a:xfrm>
                <a:off x="7234714" y="310848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3" name="Google Shape;503;p37"/>
              <p:cNvSpPr/>
              <p:nvPr/>
            </p:nvSpPr>
            <p:spPr>
              <a:xfrm>
                <a:off x="7234714" y="331041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4" name="Google Shape;504;p37"/>
              <p:cNvSpPr/>
              <p:nvPr/>
            </p:nvSpPr>
            <p:spPr>
              <a:xfrm>
                <a:off x="7234714" y="351234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5" name="Google Shape;505;p37"/>
              <p:cNvSpPr/>
              <p:nvPr/>
            </p:nvSpPr>
            <p:spPr>
              <a:xfrm>
                <a:off x="7234714" y="371522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6" name="Google Shape;506;p37"/>
              <p:cNvSpPr/>
              <p:nvPr/>
            </p:nvSpPr>
            <p:spPr>
              <a:xfrm>
                <a:off x="7234714" y="391715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7" name="Google Shape;507;p37"/>
              <p:cNvSpPr/>
              <p:nvPr/>
            </p:nvSpPr>
            <p:spPr>
              <a:xfrm>
                <a:off x="7234714" y="411908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8" name="Google Shape;508;p37"/>
              <p:cNvSpPr/>
              <p:nvPr/>
            </p:nvSpPr>
            <p:spPr>
              <a:xfrm>
                <a:off x="7234714" y="432101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9" name="Google Shape;509;p37"/>
              <p:cNvSpPr/>
              <p:nvPr/>
            </p:nvSpPr>
            <p:spPr>
              <a:xfrm>
                <a:off x="7234714" y="4523898"/>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0" name="Google Shape;510;p37"/>
              <p:cNvSpPr/>
              <p:nvPr/>
            </p:nvSpPr>
            <p:spPr>
              <a:xfrm>
                <a:off x="7030879" y="229790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1" name="Google Shape;511;p37"/>
              <p:cNvSpPr/>
              <p:nvPr/>
            </p:nvSpPr>
            <p:spPr>
              <a:xfrm>
                <a:off x="7030879" y="249983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2" name="Google Shape;512;p37"/>
              <p:cNvSpPr/>
              <p:nvPr/>
            </p:nvSpPr>
            <p:spPr>
              <a:xfrm>
                <a:off x="7030879" y="270176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3" name="Google Shape;513;p37"/>
              <p:cNvSpPr/>
              <p:nvPr/>
            </p:nvSpPr>
            <p:spPr>
              <a:xfrm>
                <a:off x="7030879" y="290464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4" name="Google Shape;514;p37"/>
              <p:cNvSpPr/>
              <p:nvPr/>
            </p:nvSpPr>
            <p:spPr>
              <a:xfrm>
                <a:off x="7030879" y="310657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5" name="Google Shape;515;p37"/>
              <p:cNvSpPr/>
              <p:nvPr/>
            </p:nvSpPr>
            <p:spPr>
              <a:xfrm>
                <a:off x="7030879" y="330850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6" name="Google Shape;516;p37"/>
              <p:cNvSpPr/>
              <p:nvPr/>
            </p:nvSpPr>
            <p:spPr>
              <a:xfrm>
                <a:off x="7030879" y="351043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7" name="Google Shape;517;p37"/>
              <p:cNvSpPr/>
              <p:nvPr/>
            </p:nvSpPr>
            <p:spPr>
              <a:xfrm>
                <a:off x="7030879" y="371332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8" name="Google Shape;518;p37"/>
              <p:cNvSpPr/>
              <p:nvPr/>
            </p:nvSpPr>
            <p:spPr>
              <a:xfrm>
                <a:off x="7030879" y="391525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9" name="Google Shape;519;p37"/>
              <p:cNvSpPr/>
              <p:nvPr/>
            </p:nvSpPr>
            <p:spPr>
              <a:xfrm>
                <a:off x="7030879" y="411718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0" name="Google Shape;520;p37"/>
              <p:cNvSpPr/>
              <p:nvPr/>
            </p:nvSpPr>
            <p:spPr>
              <a:xfrm>
                <a:off x="7030879" y="431911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1" name="Google Shape;521;p37"/>
              <p:cNvSpPr/>
              <p:nvPr/>
            </p:nvSpPr>
            <p:spPr>
              <a:xfrm>
                <a:off x="7030879" y="4521993"/>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2" name="Google Shape;522;p37"/>
              <p:cNvSpPr/>
              <p:nvPr/>
            </p:nvSpPr>
            <p:spPr>
              <a:xfrm>
                <a:off x="6826091" y="229600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3" name="Google Shape;523;p37"/>
              <p:cNvSpPr/>
              <p:nvPr/>
            </p:nvSpPr>
            <p:spPr>
              <a:xfrm>
                <a:off x="6826091" y="249793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4" name="Google Shape;524;p37"/>
              <p:cNvSpPr/>
              <p:nvPr/>
            </p:nvSpPr>
            <p:spPr>
              <a:xfrm>
                <a:off x="6826091" y="269986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5" name="Google Shape;525;p37"/>
              <p:cNvSpPr/>
              <p:nvPr/>
            </p:nvSpPr>
            <p:spPr>
              <a:xfrm>
                <a:off x="6826091" y="290274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6" name="Google Shape;526;p37"/>
              <p:cNvSpPr/>
              <p:nvPr/>
            </p:nvSpPr>
            <p:spPr>
              <a:xfrm>
                <a:off x="6826091" y="310467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7" name="Google Shape;527;p37"/>
              <p:cNvSpPr/>
              <p:nvPr/>
            </p:nvSpPr>
            <p:spPr>
              <a:xfrm>
                <a:off x="6826091" y="330660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8" name="Google Shape;528;p37"/>
              <p:cNvSpPr/>
              <p:nvPr/>
            </p:nvSpPr>
            <p:spPr>
              <a:xfrm>
                <a:off x="6826091" y="350853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9" name="Google Shape;529;p37"/>
              <p:cNvSpPr/>
              <p:nvPr/>
            </p:nvSpPr>
            <p:spPr>
              <a:xfrm>
                <a:off x="6826091" y="371141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0" name="Google Shape;530;p37"/>
              <p:cNvSpPr/>
              <p:nvPr/>
            </p:nvSpPr>
            <p:spPr>
              <a:xfrm>
                <a:off x="6826091" y="391334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1" name="Google Shape;531;p37"/>
              <p:cNvSpPr/>
              <p:nvPr/>
            </p:nvSpPr>
            <p:spPr>
              <a:xfrm>
                <a:off x="6826091" y="411527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2" name="Google Shape;532;p37"/>
              <p:cNvSpPr/>
              <p:nvPr/>
            </p:nvSpPr>
            <p:spPr>
              <a:xfrm>
                <a:off x="6826091" y="431720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3" name="Google Shape;533;p37"/>
              <p:cNvSpPr/>
              <p:nvPr/>
            </p:nvSpPr>
            <p:spPr>
              <a:xfrm>
                <a:off x="6826091" y="4520088"/>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4" name="Google Shape;534;p37"/>
              <p:cNvSpPr/>
              <p:nvPr/>
            </p:nvSpPr>
            <p:spPr>
              <a:xfrm>
                <a:off x="6623209" y="229504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5" name="Google Shape;535;p37"/>
              <p:cNvSpPr/>
              <p:nvPr/>
            </p:nvSpPr>
            <p:spPr>
              <a:xfrm>
                <a:off x="6623209" y="249697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6" name="Google Shape;536;p37"/>
              <p:cNvSpPr/>
              <p:nvPr/>
            </p:nvSpPr>
            <p:spPr>
              <a:xfrm>
                <a:off x="6623209" y="269890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7" name="Google Shape;537;p37"/>
              <p:cNvSpPr/>
              <p:nvPr/>
            </p:nvSpPr>
            <p:spPr>
              <a:xfrm>
                <a:off x="6623209" y="290179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8" name="Google Shape;538;p37"/>
              <p:cNvSpPr/>
              <p:nvPr/>
            </p:nvSpPr>
            <p:spPr>
              <a:xfrm>
                <a:off x="6623209" y="310372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9" name="Google Shape;539;p37"/>
              <p:cNvSpPr/>
              <p:nvPr/>
            </p:nvSpPr>
            <p:spPr>
              <a:xfrm>
                <a:off x="6623209" y="330565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0" name="Google Shape;540;p37"/>
              <p:cNvSpPr/>
              <p:nvPr/>
            </p:nvSpPr>
            <p:spPr>
              <a:xfrm>
                <a:off x="6623209" y="350758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1" name="Google Shape;541;p37"/>
              <p:cNvSpPr/>
              <p:nvPr/>
            </p:nvSpPr>
            <p:spPr>
              <a:xfrm>
                <a:off x="6623209" y="371046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2" name="Google Shape;542;p37"/>
              <p:cNvSpPr/>
              <p:nvPr/>
            </p:nvSpPr>
            <p:spPr>
              <a:xfrm>
                <a:off x="6623209" y="391239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3" name="Google Shape;543;p37"/>
              <p:cNvSpPr/>
              <p:nvPr/>
            </p:nvSpPr>
            <p:spPr>
              <a:xfrm>
                <a:off x="6623209" y="411432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4" name="Google Shape;544;p37"/>
              <p:cNvSpPr/>
              <p:nvPr/>
            </p:nvSpPr>
            <p:spPr>
              <a:xfrm>
                <a:off x="6623209" y="431625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5" name="Google Shape;545;p37"/>
              <p:cNvSpPr/>
              <p:nvPr/>
            </p:nvSpPr>
            <p:spPr>
              <a:xfrm>
                <a:off x="6623209" y="4519136"/>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6" name="Google Shape;546;p37"/>
              <p:cNvSpPr/>
              <p:nvPr/>
            </p:nvSpPr>
            <p:spPr>
              <a:xfrm>
                <a:off x="6419374" y="229314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7" name="Google Shape;547;p37"/>
              <p:cNvSpPr/>
              <p:nvPr/>
            </p:nvSpPr>
            <p:spPr>
              <a:xfrm>
                <a:off x="6419374" y="249507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8" name="Google Shape;548;p37"/>
              <p:cNvSpPr/>
              <p:nvPr/>
            </p:nvSpPr>
            <p:spPr>
              <a:xfrm>
                <a:off x="6419374" y="269700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9" name="Google Shape;549;p37"/>
              <p:cNvSpPr/>
              <p:nvPr/>
            </p:nvSpPr>
            <p:spPr>
              <a:xfrm>
                <a:off x="6419374" y="289988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0" name="Google Shape;550;p37"/>
              <p:cNvSpPr/>
              <p:nvPr/>
            </p:nvSpPr>
            <p:spPr>
              <a:xfrm>
                <a:off x="6419374" y="310181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1" name="Google Shape;551;p37"/>
              <p:cNvSpPr/>
              <p:nvPr/>
            </p:nvSpPr>
            <p:spPr>
              <a:xfrm>
                <a:off x="6419374" y="330374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2" name="Google Shape;552;p37"/>
              <p:cNvSpPr/>
              <p:nvPr/>
            </p:nvSpPr>
            <p:spPr>
              <a:xfrm>
                <a:off x="6419374" y="350567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3" name="Google Shape;553;p37"/>
              <p:cNvSpPr/>
              <p:nvPr/>
            </p:nvSpPr>
            <p:spPr>
              <a:xfrm>
                <a:off x="6419374" y="370855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4" name="Google Shape;554;p37"/>
              <p:cNvSpPr/>
              <p:nvPr/>
            </p:nvSpPr>
            <p:spPr>
              <a:xfrm>
                <a:off x="6419374" y="391048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5" name="Google Shape;555;p37"/>
              <p:cNvSpPr/>
              <p:nvPr/>
            </p:nvSpPr>
            <p:spPr>
              <a:xfrm>
                <a:off x="6419374" y="411241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6" name="Google Shape;556;p37"/>
              <p:cNvSpPr/>
              <p:nvPr/>
            </p:nvSpPr>
            <p:spPr>
              <a:xfrm>
                <a:off x="6419374" y="431434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7" name="Google Shape;557;p37"/>
              <p:cNvSpPr/>
              <p:nvPr/>
            </p:nvSpPr>
            <p:spPr>
              <a:xfrm>
                <a:off x="6419374" y="4517231"/>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8" name="Google Shape;558;p37"/>
              <p:cNvSpPr/>
              <p:nvPr/>
            </p:nvSpPr>
            <p:spPr>
              <a:xfrm>
                <a:off x="6214586" y="229028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9" name="Google Shape;559;p37"/>
              <p:cNvSpPr/>
              <p:nvPr/>
            </p:nvSpPr>
            <p:spPr>
              <a:xfrm>
                <a:off x="6214586" y="249221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0" name="Google Shape;560;p37"/>
              <p:cNvSpPr/>
              <p:nvPr/>
            </p:nvSpPr>
            <p:spPr>
              <a:xfrm>
                <a:off x="6214586" y="269414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1" name="Google Shape;561;p37"/>
              <p:cNvSpPr/>
              <p:nvPr/>
            </p:nvSpPr>
            <p:spPr>
              <a:xfrm>
                <a:off x="6214586" y="2897028"/>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2" name="Google Shape;562;p37"/>
              <p:cNvSpPr/>
              <p:nvPr/>
            </p:nvSpPr>
            <p:spPr>
              <a:xfrm>
                <a:off x="6214586" y="309895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3" name="Google Shape;563;p37"/>
              <p:cNvSpPr/>
              <p:nvPr/>
            </p:nvSpPr>
            <p:spPr>
              <a:xfrm>
                <a:off x="6214586" y="330088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4" name="Google Shape;564;p37"/>
              <p:cNvSpPr/>
              <p:nvPr/>
            </p:nvSpPr>
            <p:spPr>
              <a:xfrm>
                <a:off x="6214586" y="350281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5" name="Google Shape;565;p37"/>
              <p:cNvSpPr/>
              <p:nvPr/>
            </p:nvSpPr>
            <p:spPr>
              <a:xfrm>
                <a:off x="6214586" y="370570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6" name="Google Shape;566;p37"/>
              <p:cNvSpPr/>
              <p:nvPr/>
            </p:nvSpPr>
            <p:spPr>
              <a:xfrm>
                <a:off x="6214586" y="390763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7" name="Google Shape;567;p37"/>
              <p:cNvSpPr/>
              <p:nvPr/>
            </p:nvSpPr>
            <p:spPr>
              <a:xfrm>
                <a:off x="6214586" y="410956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8" name="Google Shape;568;p37"/>
              <p:cNvSpPr/>
              <p:nvPr/>
            </p:nvSpPr>
            <p:spPr>
              <a:xfrm>
                <a:off x="6214586" y="4311491"/>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9" name="Google Shape;569;p37"/>
              <p:cNvSpPr/>
              <p:nvPr/>
            </p:nvSpPr>
            <p:spPr>
              <a:xfrm>
                <a:off x="6214586" y="4514373"/>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0" name="Google Shape;570;p37"/>
              <p:cNvSpPr/>
              <p:nvPr/>
            </p:nvSpPr>
            <p:spPr>
              <a:xfrm>
                <a:off x="6011704" y="228933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1" name="Google Shape;571;p37"/>
              <p:cNvSpPr/>
              <p:nvPr/>
            </p:nvSpPr>
            <p:spPr>
              <a:xfrm>
                <a:off x="6011704" y="249126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2" name="Google Shape;572;p37"/>
              <p:cNvSpPr/>
              <p:nvPr/>
            </p:nvSpPr>
            <p:spPr>
              <a:xfrm>
                <a:off x="6011704" y="269319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3" name="Google Shape;573;p37"/>
              <p:cNvSpPr/>
              <p:nvPr/>
            </p:nvSpPr>
            <p:spPr>
              <a:xfrm>
                <a:off x="6010751" y="2896076"/>
                <a:ext cx="76200" cy="7620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4" name="Google Shape;574;p37"/>
              <p:cNvSpPr/>
              <p:nvPr/>
            </p:nvSpPr>
            <p:spPr>
              <a:xfrm>
                <a:off x="6011704" y="309800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5" name="Google Shape;575;p37"/>
              <p:cNvSpPr/>
              <p:nvPr/>
            </p:nvSpPr>
            <p:spPr>
              <a:xfrm>
                <a:off x="6011704" y="329993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6" name="Google Shape;576;p37"/>
              <p:cNvSpPr/>
              <p:nvPr/>
            </p:nvSpPr>
            <p:spPr>
              <a:xfrm>
                <a:off x="6011704" y="350186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7" name="Google Shape;577;p37"/>
              <p:cNvSpPr/>
              <p:nvPr/>
            </p:nvSpPr>
            <p:spPr>
              <a:xfrm>
                <a:off x="6011704" y="370474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8" name="Google Shape;578;p37"/>
              <p:cNvSpPr/>
              <p:nvPr/>
            </p:nvSpPr>
            <p:spPr>
              <a:xfrm>
                <a:off x="6011704" y="390667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9" name="Google Shape;579;p37"/>
              <p:cNvSpPr/>
              <p:nvPr/>
            </p:nvSpPr>
            <p:spPr>
              <a:xfrm>
                <a:off x="6011704" y="410860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0" name="Google Shape;580;p37"/>
              <p:cNvSpPr/>
              <p:nvPr/>
            </p:nvSpPr>
            <p:spPr>
              <a:xfrm>
                <a:off x="6011704" y="431053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1" name="Google Shape;581;p37"/>
              <p:cNvSpPr/>
              <p:nvPr/>
            </p:nvSpPr>
            <p:spPr>
              <a:xfrm>
                <a:off x="6011704" y="4513421"/>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2" name="Google Shape;582;p37"/>
              <p:cNvSpPr/>
              <p:nvPr/>
            </p:nvSpPr>
            <p:spPr>
              <a:xfrm>
                <a:off x="5807869" y="2288381"/>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3" name="Google Shape;583;p37"/>
              <p:cNvSpPr/>
              <p:nvPr/>
            </p:nvSpPr>
            <p:spPr>
              <a:xfrm>
                <a:off x="5807869" y="248935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4" name="Google Shape;584;p37"/>
              <p:cNvSpPr/>
              <p:nvPr/>
            </p:nvSpPr>
            <p:spPr>
              <a:xfrm>
                <a:off x="5807869" y="269128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5" name="Google Shape;585;p37"/>
              <p:cNvSpPr/>
              <p:nvPr/>
            </p:nvSpPr>
            <p:spPr>
              <a:xfrm>
                <a:off x="5807869" y="289512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6" name="Google Shape;586;p37"/>
              <p:cNvSpPr/>
              <p:nvPr/>
            </p:nvSpPr>
            <p:spPr>
              <a:xfrm>
                <a:off x="5807869" y="309705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7" name="Google Shape;587;p37"/>
              <p:cNvSpPr/>
              <p:nvPr/>
            </p:nvSpPr>
            <p:spPr>
              <a:xfrm>
                <a:off x="5807869" y="329803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8" name="Google Shape;588;p37"/>
              <p:cNvSpPr/>
              <p:nvPr/>
            </p:nvSpPr>
            <p:spPr>
              <a:xfrm>
                <a:off x="5807869" y="349996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9" name="Google Shape;589;p37"/>
              <p:cNvSpPr/>
              <p:nvPr/>
            </p:nvSpPr>
            <p:spPr>
              <a:xfrm>
                <a:off x="5807869" y="370284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0" name="Google Shape;590;p37"/>
              <p:cNvSpPr/>
              <p:nvPr/>
            </p:nvSpPr>
            <p:spPr>
              <a:xfrm>
                <a:off x="5807869" y="3905726"/>
                <a:ext cx="76200" cy="7620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1" name="Google Shape;591;p37"/>
              <p:cNvSpPr/>
              <p:nvPr/>
            </p:nvSpPr>
            <p:spPr>
              <a:xfrm>
                <a:off x="5807869" y="4107656"/>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2" name="Google Shape;592;p37"/>
              <p:cNvSpPr/>
              <p:nvPr/>
            </p:nvSpPr>
            <p:spPr>
              <a:xfrm>
                <a:off x="5807869" y="430863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3" name="Google Shape;593;p37"/>
              <p:cNvSpPr/>
              <p:nvPr/>
            </p:nvSpPr>
            <p:spPr>
              <a:xfrm>
                <a:off x="5807869" y="4512468"/>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4" name="Google Shape;594;p37"/>
              <p:cNvSpPr/>
              <p:nvPr/>
            </p:nvSpPr>
            <p:spPr>
              <a:xfrm>
                <a:off x="5604034" y="228647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5" name="Google Shape;595;p37"/>
              <p:cNvSpPr/>
              <p:nvPr/>
            </p:nvSpPr>
            <p:spPr>
              <a:xfrm>
                <a:off x="5604034" y="248840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6" name="Google Shape;596;p37"/>
              <p:cNvSpPr/>
              <p:nvPr/>
            </p:nvSpPr>
            <p:spPr>
              <a:xfrm>
                <a:off x="5604034" y="269033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7" name="Google Shape;597;p37"/>
              <p:cNvSpPr/>
              <p:nvPr/>
            </p:nvSpPr>
            <p:spPr>
              <a:xfrm>
                <a:off x="5604034" y="289321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8" name="Google Shape;598;p37"/>
              <p:cNvSpPr/>
              <p:nvPr/>
            </p:nvSpPr>
            <p:spPr>
              <a:xfrm>
                <a:off x="5604034" y="309514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9" name="Google Shape;599;p37"/>
              <p:cNvSpPr/>
              <p:nvPr/>
            </p:nvSpPr>
            <p:spPr>
              <a:xfrm>
                <a:off x="5604034" y="329707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0" name="Google Shape;600;p37"/>
              <p:cNvSpPr/>
              <p:nvPr/>
            </p:nvSpPr>
            <p:spPr>
              <a:xfrm>
                <a:off x="5604034" y="3499008"/>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1" name="Google Shape;601;p37"/>
              <p:cNvSpPr/>
              <p:nvPr/>
            </p:nvSpPr>
            <p:spPr>
              <a:xfrm>
                <a:off x="5604034" y="370189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2" name="Google Shape;602;p37"/>
              <p:cNvSpPr/>
              <p:nvPr/>
            </p:nvSpPr>
            <p:spPr>
              <a:xfrm>
                <a:off x="5604034" y="390382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3" name="Google Shape;603;p37"/>
              <p:cNvSpPr/>
              <p:nvPr/>
            </p:nvSpPr>
            <p:spPr>
              <a:xfrm>
                <a:off x="5604034" y="410575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4" name="Google Shape;604;p37"/>
              <p:cNvSpPr/>
              <p:nvPr/>
            </p:nvSpPr>
            <p:spPr>
              <a:xfrm>
                <a:off x="5604034" y="430768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5" name="Google Shape;605;p37"/>
              <p:cNvSpPr/>
              <p:nvPr/>
            </p:nvSpPr>
            <p:spPr>
              <a:xfrm>
                <a:off x="5604034" y="4510563"/>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6" name="Google Shape;606;p37"/>
              <p:cNvSpPr/>
              <p:nvPr/>
            </p:nvSpPr>
            <p:spPr>
              <a:xfrm>
                <a:off x="5400199" y="228457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7" name="Google Shape;607;p37"/>
              <p:cNvSpPr/>
              <p:nvPr/>
            </p:nvSpPr>
            <p:spPr>
              <a:xfrm>
                <a:off x="5400199" y="248650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8" name="Google Shape;608;p37"/>
              <p:cNvSpPr/>
              <p:nvPr/>
            </p:nvSpPr>
            <p:spPr>
              <a:xfrm>
                <a:off x="5400199" y="268843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9" name="Google Shape;609;p37"/>
              <p:cNvSpPr/>
              <p:nvPr/>
            </p:nvSpPr>
            <p:spPr>
              <a:xfrm>
                <a:off x="5400199" y="289131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0" name="Google Shape;610;p37"/>
              <p:cNvSpPr/>
              <p:nvPr/>
            </p:nvSpPr>
            <p:spPr>
              <a:xfrm>
                <a:off x="5400199" y="309324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1" name="Google Shape;611;p37"/>
              <p:cNvSpPr/>
              <p:nvPr/>
            </p:nvSpPr>
            <p:spPr>
              <a:xfrm>
                <a:off x="5400199" y="329517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2" name="Google Shape;612;p37"/>
              <p:cNvSpPr/>
              <p:nvPr/>
            </p:nvSpPr>
            <p:spPr>
              <a:xfrm>
                <a:off x="5400199" y="349710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3" name="Google Shape;613;p37"/>
              <p:cNvSpPr/>
              <p:nvPr/>
            </p:nvSpPr>
            <p:spPr>
              <a:xfrm>
                <a:off x="5400199" y="369998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4" name="Google Shape;614;p37"/>
              <p:cNvSpPr/>
              <p:nvPr/>
            </p:nvSpPr>
            <p:spPr>
              <a:xfrm>
                <a:off x="5400199" y="390191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5" name="Google Shape;615;p37"/>
              <p:cNvSpPr/>
              <p:nvPr/>
            </p:nvSpPr>
            <p:spPr>
              <a:xfrm>
                <a:off x="5400199" y="410384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6" name="Google Shape;616;p37"/>
              <p:cNvSpPr/>
              <p:nvPr/>
            </p:nvSpPr>
            <p:spPr>
              <a:xfrm>
                <a:off x="5400199" y="430577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7" name="Google Shape;617;p37"/>
              <p:cNvSpPr/>
              <p:nvPr/>
            </p:nvSpPr>
            <p:spPr>
              <a:xfrm>
                <a:off x="5400199" y="4508658"/>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8" name="Google Shape;618;p37"/>
              <p:cNvSpPr/>
              <p:nvPr/>
            </p:nvSpPr>
            <p:spPr>
              <a:xfrm>
                <a:off x="5196364" y="228266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9" name="Google Shape;619;p37"/>
              <p:cNvSpPr/>
              <p:nvPr/>
            </p:nvSpPr>
            <p:spPr>
              <a:xfrm>
                <a:off x="5196364" y="248459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0" name="Google Shape;620;p37"/>
              <p:cNvSpPr/>
              <p:nvPr/>
            </p:nvSpPr>
            <p:spPr>
              <a:xfrm>
                <a:off x="5196364" y="268652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1" name="Google Shape;621;p37"/>
              <p:cNvSpPr/>
              <p:nvPr/>
            </p:nvSpPr>
            <p:spPr>
              <a:xfrm>
                <a:off x="5196364" y="288940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2" name="Google Shape;622;p37"/>
              <p:cNvSpPr/>
              <p:nvPr/>
            </p:nvSpPr>
            <p:spPr>
              <a:xfrm>
                <a:off x="5196364" y="309133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3" name="Google Shape;623;p37"/>
              <p:cNvSpPr/>
              <p:nvPr/>
            </p:nvSpPr>
            <p:spPr>
              <a:xfrm>
                <a:off x="5196364" y="329326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4" name="Google Shape;624;p37"/>
              <p:cNvSpPr/>
              <p:nvPr/>
            </p:nvSpPr>
            <p:spPr>
              <a:xfrm>
                <a:off x="5196364" y="349519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5" name="Google Shape;625;p37"/>
              <p:cNvSpPr/>
              <p:nvPr/>
            </p:nvSpPr>
            <p:spPr>
              <a:xfrm>
                <a:off x="5196364" y="369808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6" name="Google Shape;626;p37"/>
              <p:cNvSpPr/>
              <p:nvPr/>
            </p:nvSpPr>
            <p:spPr>
              <a:xfrm>
                <a:off x="5196364" y="390001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7" name="Google Shape;627;p37"/>
              <p:cNvSpPr/>
              <p:nvPr/>
            </p:nvSpPr>
            <p:spPr>
              <a:xfrm>
                <a:off x="5196364" y="410194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8" name="Google Shape;628;p37"/>
              <p:cNvSpPr/>
              <p:nvPr/>
            </p:nvSpPr>
            <p:spPr>
              <a:xfrm>
                <a:off x="5196364" y="430387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9" name="Google Shape;629;p37"/>
              <p:cNvSpPr/>
              <p:nvPr/>
            </p:nvSpPr>
            <p:spPr>
              <a:xfrm>
                <a:off x="5196364" y="4506753"/>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0" name="Google Shape;630;p37"/>
              <p:cNvSpPr/>
              <p:nvPr/>
            </p:nvSpPr>
            <p:spPr>
              <a:xfrm>
                <a:off x="4991576" y="228076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1" name="Google Shape;631;p37"/>
              <p:cNvSpPr/>
              <p:nvPr/>
            </p:nvSpPr>
            <p:spPr>
              <a:xfrm>
                <a:off x="4991576" y="248269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2" name="Google Shape;632;p37"/>
              <p:cNvSpPr/>
              <p:nvPr/>
            </p:nvSpPr>
            <p:spPr>
              <a:xfrm>
                <a:off x="4991576" y="268462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3" name="Google Shape;633;p37"/>
              <p:cNvSpPr/>
              <p:nvPr/>
            </p:nvSpPr>
            <p:spPr>
              <a:xfrm>
                <a:off x="4991576" y="288750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4" name="Google Shape;634;p37"/>
              <p:cNvSpPr/>
              <p:nvPr/>
            </p:nvSpPr>
            <p:spPr>
              <a:xfrm>
                <a:off x="4991576" y="308943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5" name="Google Shape;635;p37"/>
              <p:cNvSpPr/>
              <p:nvPr/>
            </p:nvSpPr>
            <p:spPr>
              <a:xfrm>
                <a:off x="4991576" y="329136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6" name="Google Shape;636;p37"/>
              <p:cNvSpPr/>
              <p:nvPr/>
            </p:nvSpPr>
            <p:spPr>
              <a:xfrm>
                <a:off x="4991576" y="349329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7" name="Google Shape;637;p37"/>
              <p:cNvSpPr/>
              <p:nvPr/>
            </p:nvSpPr>
            <p:spPr>
              <a:xfrm>
                <a:off x="4991576" y="369617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8" name="Google Shape;638;p37"/>
              <p:cNvSpPr/>
              <p:nvPr/>
            </p:nvSpPr>
            <p:spPr>
              <a:xfrm>
                <a:off x="4991576" y="389810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9" name="Google Shape;639;p37"/>
              <p:cNvSpPr/>
              <p:nvPr/>
            </p:nvSpPr>
            <p:spPr>
              <a:xfrm>
                <a:off x="4991576" y="410003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0" name="Google Shape;640;p37"/>
              <p:cNvSpPr/>
              <p:nvPr/>
            </p:nvSpPr>
            <p:spPr>
              <a:xfrm>
                <a:off x="4991576" y="430196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1" name="Google Shape;641;p37"/>
              <p:cNvSpPr/>
              <p:nvPr/>
            </p:nvSpPr>
            <p:spPr>
              <a:xfrm>
                <a:off x="4991576" y="4504848"/>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2" name="Google Shape;642;p37"/>
              <p:cNvSpPr/>
              <p:nvPr/>
            </p:nvSpPr>
            <p:spPr>
              <a:xfrm>
                <a:off x="4788694" y="227980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3" name="Google Shape;643;p37"/>
              <p:cNvSpPr/>
              <p:nvPr/>
            </p:nvSpPr>
            <p:spPr>
              <a:xfrm>
                <a:off x="4788694" y="248173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4" name="Google Shape;644;p37"/>
              <p:cNvSpPr/>
              <p:nvPr/>
            </p:nvSpPr>
            <p:spPr>
              <a:xfrm>
                <a:off x="4788694" y="268366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5" name="Google Shape;645;p37"/>
              <p:cNvSpPr/>
              <p:nvPr/>
            </p:nvSpPr>
            <p:spPr>
              <a:xfrm>
                <a:off x="4788694" y="288655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6" name="Google Shape;646;p37"/>
              <p:cNvSpPr/>
              <p:nvPr/>
            </p:nvSpPr>
            <p:spPr>
              <a:xfrm>
                <a:off x="4788694" y="308848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7" name="Google Shape;647;p37"/>
              <p:cNvSpPr/>
              <p:nvPr/>
            </p:nvSpPr>
            <p:spPr>
              <a:xfrm>
                <a:off x="4788694" y="329041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8" name="Google Shape;648;p37"/>
              <p:cNvSpPr/>
              <p:nvPr/>
            </p:nvSpPr>
            <p:spPr>
              <a:xfrm>
                <a:off x="4788694" y="349234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9" name="Google Shape;649;p37"/>
              <p:cNvSpPr/>
              <p:nvPr/>
            </p:nvSpPr>
            <p:spPr>
              <a:xfrm>
                <a:off x="4788694" y="369522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0" name="Google Shape;650;p37"/>
              <p:cNvSpPr/>
              <p:nvPr/>
            </p:nvSpPr>
            <p:spPr>
              <a:xfrm>
                <a:off x="4788694" y="389715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1" name="Google Shape;651;p37"/>
              <p:cNvSpPr/>
              <p:nvPr/>
            </p:nvSpPr>
            <p:spPr>
              <a:xfrm>
                <a:off x="4788694" y="409908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2" name="Google Shape;652;p37"/>
              <p:cNvSpPr/>
              <p:nvPr/>
            </p:nvSpPr>
            <p:spPr>
              <a:xfrm>
                <a:off x="4788694" y="430101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3" name="Google Shape;653;p37"/>
              <p:cNvSpPr/>
              <p:nvPr/>
            </p:nvSpPr>
            <p:spPr>
              <a:xfrm>
                <a:off x="4788694" y="4503896"/>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4" name="Google Shape;654;p37"/>
              <p:cNvSpPr/>
              <p:nvPr/>
            </p:nvSpPr>
            <p:spPr>
              <a:xfrm>
                <a:off x="4584859" y="227790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5" name="Google Shape;655;p37"/>
              <p:cNvSpPr/>
              <p:nvPr/>
            </p:nvSpPr>
            <p:spPr>
              <a:xfrm>
                <a:off x="4584859" y="247983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6" name="Google Shape;656;p37"/>
              <p:cNvSpPr/>
              <p:nvPr/>
            </p:nvSpPr>
            <p:spPr>
              <a:xfrm>
                <a:off x="4584859" y="268176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7" name="Google Shape;657;p37"/>
              <p:cNvSpPr/>
              <p:nvPr/>
            </p:nvSpPr>
            <p:spPr>
              <a:xfrm>
                <a:off x="4584859" y="288464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8" name="Google Shape;658;p37"/>
              <p:cNvSpPr/>
              <p:nvPr/>
            </p:nvSpPr>
            <p:spPr>
              <a:xfrm>
                <a:off x="4584859" y="308657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9" name="Google Shape;659;p37"/>
              <p:cNvSpPr/>
              <p:nvPr/>
            </p:nvSpPr>
            <p:spPr>
              <a:xfrm>
                <a:off x="4584859" y="328850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0" name="Google Shape;660;p37"/>
              <p:cNvSpPr/>
              <p:nvPr/>
            </p:nvSpPr>
            <p:spPr>
              <a:xfrm>
                <a:off x="4584859" y="349043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1" name="Google Shape;661;p37"/>
              <p:cNvSpPr/>
              <p:nvPr/>
            </p:nvSpPr>
            <p:spPr>
              <a:xfrm>
                <a:off x="4584859" y="369331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2" name="Google Shape;662;p37"/>
              <p:cNvSpPr/>
              <p:nvPr/>
            </p:nvSpPr>
            <p:spPr>
              <a:xfrm>
                <a:off x="4584859" y="389524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3" name="Google Shape;663;p37"/>
              <p:cNvSpPr/>
              <p:nvPr/>
            </p:nvSpPr>
            <p:spPr>
              <a:xfrm>
                <a:off x="4584859" y="409717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4" name="Google Shape;664;p37"/>
              <p:cNvSpPr/>
              <p:nvPr/>
            </p:nvSpPr>
            <p:spPr>
              <a:xfrm>
                <a:off x="4584859" y="429910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5" name="Google Shape;665;p37"/>
              <p:cNvSpPr/>
              <p:nvPr/>
            </p:nvSpPr>
            <p:spPr>
              <a:xfrm>
                <a:off x="4584859" y="4501991"/>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6" name="Google Shape;666;p37"/>
              <p:cNvSpPr/>
              <p:nvPr/>
            </p:nvSpPr>
            <p:spPr>
              <a:xfrm>
                <a:off x="4381024" y="227599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7" name="Google Shape;667;p37"/>
              <p:cNvSpPr/>
              <p:nvPr/>
            </p:nvSpPr>
            <p:spPr>
              <a:xfrm>
                <a:off x="4381024" y="247792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8" name="Google Shape;668;p37"/>
              <p:cNvSpPr/>
              <p:nvPr/>
            </p:nvSpPr>
            <p:spPr>
              <a:xfrm>
                <a:off x="4381024" y="267985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9" name="Google Shape;669;p37"/>
              <p:cNvSpPr/>
              <p:nvPr/>
            </p:nvSpPr>
            <p:spPr>
              <a:xfrm>
                <a:off x="4381024" y="288274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0" name="Google Shape;670;p37"/>
              <p:cNvSpPr/>
              <p:nvPr/>
            </p:nvSpPr>
            <p:spPr>
              <a:xfrm>
                <a:off x="4381024" y="308467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1" name="Google Shape;671;p37"/>
              <p:cNvSpPr/>
              <p:nvPr/>
            </p:nvSpPr>
            <p:spPr>
              <a:xfrm>
                <a:off x="4381024" y="328660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2" name="Google Shape;672;p37"/>
              <p:cNvSpPr/>
              <p:nvPr/>
            </p:nvSpPr>
            <p:spPr>
              <a:xfrm>
                <a:off x="4381024" y="348853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3" name="Google Shape;673;p37"/>
              <p:cNvSpPr/>
              <p:nvPr/>
            </p:nvSpPr>
            <p:spPr>
              <a:xfrm>
                <a:off x="4381024" y="369141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4" name="Google Shape;674;p37"/>
              <p:cNvSpPr/>
              <p:nvPr/>
            </p:nvSpPr>
            <p:spPr>
              <a:xfrm>
                <a:off x="4381024" y="389334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5" name="Google Shape;675;p37"/>
              <p:cNvSpPr/>
              <p:nvPr/>
            </p:nvSpPr>
            <p:spPr>
              <a:xfrm>
                <a:off x="4381024" y="409527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6" name="Google Shape;676;p37"/>
              <p:cNvSpPr/>
              <p:nvPr/>
            </p:nvSpPr>
            <p:spPr>
              <a:xfrm>
                <a:off x="4381024" y="4297203"/>
                <a:ext cx="104775" cy="104775"/>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7" name="Google Shape;677;p37"/>
              <p:cNvSpPr/>
              <p:nvPr/>
            </p:nvSpPr>
            <p:spPr>
              <a:xfrm>
                <a:off x="4381024" y="4500086"/>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8" name="Google Shape;678;p37"/>
              <p:cNvSpPr/>
              <p:nvPr/>
            </p:nvSpPr>
            <p:spPr>
              <a:xfrm>
                <a:off x="4176236" y="227409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9" name="Google Shape;679;p37"/>
              <p:cNvSpPr/>
              <p:nvPr/>
            </p:nvSpPr>
            <p:spPr>
              <a:xfrm>
                <a:off x="4176236" y="247602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0" name="Google Shape;680;p37"/>
              <p:cNvSpPr/>
              <p:nvPr/>
            </p:nvSpPr>
            <p:spPr>
              <a:xfrm>
                <a:off x="4176236" y="267795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1" name="Google Shape;681;p37"/>
              <p:cNvSpPr/>
              <p:nvPr/>
            </p:nvSpPr>
            <p:spPr>
              <a:xfrm>
                <a:off x="4176236" y="288083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2" name="Google Shape;682;p37"/>
              <p:cNvSpPr/>
              <p:nvPr/>
            </p:nvSpPr>
            <p:spPr>
              <a:xfrm>
                <a:off x="4176236" y="308276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3" name="Google Shape;683;p37"/>
              <p:cNvSpPr/>
              <p:nvPr/>
            </p:nvSpPr>
            <p:spPr>
              <a:xfrm>
                <a:off x="4176236" y="328469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4" name="Google Shape;684;p37"/>
              <p:cNvSpPr/>
              <p:nvPr/>
            </p:nvSpPr>
            <p:spPr>
              <a:xfrm>
                <a:off x="4176236" y="348662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5" name="Google Shape;685;p37"/>
              <p:cNvSpPr/>
              <p:nvPr/>
            </p:nvSpPr>
            <p:spPr>
              <a:xfrm>
                <a:off x="4176236" y="368950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6" name="Google Shape;686;p37"/>
              <p:cNvSpPr/>
              <p:nvPr/>
            </p:nvSpPr>
            <p:spPr>
              <a:xfrm>
                <a:off x="4176236" y="389143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7" name="Google Shape;687;p37"/>
              <p:cNvSpPr/>
              <p:nvPr/>
            </p:nvSpPr>
            <p:spPr>
              <a:xfrm>
                <a:off x="4176236" y="409336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8" name="Google Shape;688;p37"/>
              <p:cNvSpPr/>
              <p:nvPr/>
            </p:nvSpPr>
            <p:spPr>
              <a:xfrm>
                <a:off x="4176236" y="429529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9" name="Google Shape;689;p37"/>
              <p:cNvSpPr/>
              <p:nvPr/>
            </p:nvSpPr>
            <p:spPr>
              <a:xfrm>
                <a:off x="4176236" y="4498181"/>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0" name="Google Shape;690;p37"/>
              <p:cNvSpPr/>
              <p:nvPr/>
            </p:nvSpPr>
            <p:spPr>
              <a:xfrm>
                <a:off x="3973354" y="227314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1" name="Google Shape;691;p37"/>
              <p:cNvSpPr/>
              <p:nvPr/>
            </p:nvSpPr>
            <p:spPr>
              <a:xfrm>
                <a:off x="3973354" y="247507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2" name="Google Shape;692;p37"/>
              <p:cNvSpPr/>
              <p:nvPr/>
            </p:nvSpPr>
            <p:spPr>
              <a:xfrm>
                <a:off x="3973354" y="2677001"/>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3" name="Google Shape;693;p37"/>
              <p:cNvSpPr/>
              <p:nvPr/>
            </p:nvSpPr>
            <p:spPr>
              <a:xfrm>
                <a:off x="3973354" y="2879883"/>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4" name="Google Shape;694;p37"/>
              <p:cNvSpPr/>
              <p:nvPr/>
            </p:nvSpPr>
            <p:spPr>
              <a:xfrm>
                <a:off x="3973354" y="308181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5" name="Google Shape;695;p37"/>
              <p:cNvSpPr/>
              <p:nvPr/>
            </p:nvSpPr>
            <p:spPr>
              <a:xfrm>
                <a:off x="3973354" y="3283743"/>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6" name="Google Shape;696;p37"/>
              <p:cNvSpPr/>
              <p:nvPr/>
            </p:nvSpPr>
            <p:spPr>
              <a:xfrm>
                <a:off x="3973354" y="348567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7" name="Google Shape;697;p37"/>
              <p:cNvSpPr/>
              <p:nvPr/>
            </p:nvSpPr>
            <p:spPr>
              <a:xfrm>
                <a:off x="3973354" y="368855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8" name="Google Shape;698;p37"/>
              <p:cNvSpPr/>
              <p:nvPr/>
            </p:nvSpPr>
            <p:spPr>
              <a:xfrm>
                <a:off x="3973354" y="389048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9" name="Google Shape;699;p37"/>
              <p:cNvSpPr/>
              <p:nvPr/>
            </p:nvSpPr>
            <p:spPr>
              <a:xfrm>
                <a:off x="3973354" y="409241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0" name="Google Shape;700;p37"/>
              <p:cNvSpPr/>
              <p:nvPr/>
            </p:nvSpPr>
            <p:spPr>
              <a:xfrm>
                <a:off x="3973354" y="429434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1" name="Google Shape;701;p37"/>
              <p:cNvSpPr/>
              <p:nvPr/>
            </p:nvSpPr>
            <p:spPr>
              <a:xfrm>
                <a:off x="3973354" y="4497228"/>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2" name="Google Shape;702;p37"/>
              <p:cNvSpPr/>
              <p:nvPr/>
            </p:nvSpPr>
            <p:spPr>
              <a:xfrm>
                <a:off x="3769519" y="2271236"/>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3" name="Google Shape;703;p37"/>
              <p:cNvSpPr/>
              <p:nvPr/>
            </p:nvSpPr>
            <p:spPr>
              <a:xfrm>
                <a:off x="3769519" y="247316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4" name="Google Shape;704;p37"/>
              <p:cNvSpPr/>
              <p:nvPr/>
            </p:nvSpPr>
            <p:spPr>
              <a:xfrm>
                <a:off x="3769519" y="267509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5" name="Google Shape;705;p37"/>
              <p:cNvSpPr/>
              <p:nvPr/>
            </p:nvSpPr>
            <p:spPr>
              <a:xfrm>
                <a:off x="3769519" y="287797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6" name="Google Shape;706;p37"/>
              <p:cNvSpPr/>
              <p:nvPr/>
            </p:nvSpPr>
            <p:spPr>
              <a:xfrm>
                <a:off x="3769519" y="307990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7" name="Google Shape;707;p37"/>
              <p:cNvSpPr/>
              <p:nvPr/>
            </p:nvSpPr>
            <p:spPr>
              <a:xfrm>
                <a:off x="3769519" y="3281838"/>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8" name="Google Shape;708;p37"/>
              <p:cNvSpPr/>
              <p:nvPr/>
            </p:nvSpPr>
            <p:spPr>
              <a:xfrm>
                <a:off x="3769519" y="348376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9" name="Google Shape;709;p37"/>
              <p:cNvSpPr/>
              <p:nvPr/>
            </p:nvSpPr>
            <p:spPr>
              <a:xfrm>
                <a:off x="3769519" y="368665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0" name="Google Shape;710;p37"/>
              <p:cNvSpPr/>
              <p:nvPr/>
            </p:nvSpPr>
            <p:spPr>
              <a:xfrm>
                <a:off x="3769519" y="388858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1" name="Google Shape;711;p37"/>
              <p:cNvSpPr/>
              <p:nvPr/>
            </p:nvSpPr>
            <p:spPr>
              <a:xfrm>
                <a:off x="3769519" y="409051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2" name="Google Shape;712;p37"/>
              <p:cNvSpPr/>
              <p:nvPr/>
            </p:nvSpPr>
            <p:spPr>
              <a:xfrm>
                <a:off x="3769519" y="429244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3" name="Google Shape;713;p37"/>
              <p:cNvSpPr/>
              <p:nvPr/>
            </p:nvSpPr>
            <p:spPr>
              <a:xfrm>
                <a:off x="3769519" y="4495323"/>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4" name="Google Shape;714;p37"/>
              <p:cNvSpPr/>
              <p:nvPr/>
            </p:nvSpPr>
            <p:spPr>
              <a:xfrm>
                <a:off x="3565684" y="226933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5" name="Google Shape;715;p37"/>
              <p:cNvSpPr/>
              <p:nvPr/>
            </p:nvSpPr>
            <p:spPr>
              <a:xfrm>
                <a:off x="3565684" y="247126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6" name="Google Shape;716;p37"/>
              <p:cNvSpPr/>
              <p:nvPr/>
            </p:nvSpPr>
            <p:spPr>
              <a:xfrm>
                <a:off x="3565684" y="267319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7" name="Google Shape;717;p37"/>
              <p:cNvSpPr/>
              <p:nvPr/>
            </p:nvSpPr>
            <p:spPr>
              <a:xfrm>
                <a:off x="3565684" y="287607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8" name="Google Shape;718;p37"/>
              <p:cNvSpPr/>
              <p:nvPr/>
            </p:nvSpPr>
            <p:spPr>
              <a:xfrm>
                <a:off x="3565684" y="307800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9" name="Google Shape;719;p37"/>
              <p:cNvSpPr/>
              <p:nvPr/>
            </p:nvSpPr>
            <p:spPr>
              <a:xfrm>
                <a:off x="3565684" y="327993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0" name="Google Shape;720;p37"/>
              <p:cNvSpPr/>
              <p:nvPr/>
            </p:nvSpPr>
            <p:spPr>
              <a:xfrm>
                <a:off x="3565684" y="348186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1" name="Google Shape;721;p37"/>
              <p:cNvSpPr/>
              <p:nvPr/>
            </p:nvSpPr>
            <p:spPr>
              <a:xfrm>
                <a:off x="3565684" y="368474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2" name="Google Shape;722;p37"/>
              <p:cNvSpPr/>
              <p:nvPr/>
            </p:nvSpPr>
            <p:spPr>
              <a:xfrm>
                <a:off x="3565684" y="388667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3" name="Google Shape;723;p37"/>
              <p:cNvSpPr/>
              <p:nvPr/>
            </p:nvSpPr>
            <p:spPr>
              <a:xfrm>
                <a:off x="3565684" y="408860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4" name="Google Shape;724;p37"/>
              <p:cNvSpPr/>
              <p:nvPr/>
            </p:nvSpPr>
            <p:spPr>
              <a:xfrm>
                <a:off x="3565684" y="429053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5" name="Google Shape;725;p37"/>
              <p:cNvSpPr/>
              <p:nvPr/>
            </p:nvSpPr>
            <p:spPr>
              <a:xfrm>
                <a:off x="3565684" y="4493418"/>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6" name="Google Shape;726;p37"/>
              <p:cNvSpPr/>
              <p:nvPr/>
            </p:nvSpPr>
            <p:spPr>
              <a:xfrm>
                <a:off x="3360896" y="226742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7" name="Google Shape;727;p37"/>
              <p:cNvSpPr/>
              <p:nvPr/>
            </p:nvSpPr>
            <p:spPr>
              <a:xfrm>
                <a:off x="3360896" y="246935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8" name="Google Shape;728;p37"/>
              <p:cNvSpPr/>
              <p:nvPr/>
            </p:nvSpPr>
            <p:spPr>
              <a:xfrm>
                <a:off x="3360896" y="267128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9" name="Google Shape;729;p37"/>
              <p:cNvSpPr/>
              <p:nvPr/>
            </p:nvSpPr>
            <p:spPr>
              <a:xfrm>
                <a:off x="3361849" y="2874168"/>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0" name="Google Shape;730;p37"/>
              <p:cNvSpPr/>
              <p:nvPr/>
            </p:nvSpPr>
            <p:spPr>
              <a:xfrm>
                <a:off x="3360896" y="307609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1" name="Google Shape;731;p37"/>
              <p:cNvSpPr/>
              <p:nvPr/>
            </p:nvSpPr>
            <p:spPr>
              <a:xfrm>
                <a:off x="3360896" y="327802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2" name="Google Shape;732;p37"/>
              <p:cNvSpPr/>
              <p:nvPr/>
            </p:nvSpPr>
            <p:spPr>
              <a:xfrm>
                <a:off x="3360896" y="347995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3" name="Google Shape;733;p37"/>
              <p:cNvSpPr/>
              <p:nvPr/>
            </p:nvSpPr>
            <p:spPr>
              <a:xfrm>
                <a:off x="3360896" y="368284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4" name="Google Shape;734;p37"/>
              <p:cNvSpPr/>
              <p:nvPr/>
            </p:nvSpPr>
            <p:spPr>
              <a:xfrm>
                <a:off x="3360896" y="388477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5" name="Google Shape;735;p37"/>
              <p:cNvSpPr/>
              <p:nvPr/>
            </p:nvSpPr>
            <p:spPr>
              <a:xfrm>
                <a:off x="3361849" y="4086701"/>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6" name="Google Shape;736;p37"/>
              <p:cNvSpPr/>
              <p:nvPr/>
            </p:nvSpPr>
            <p:spPr>
              <a:xfrm>
                <a:off x="3360896" y="428863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7" name="Google Shape;737;p37"/>
              <p:cNvSpPr/>
              <p:nvPr/>
            </p:nvSpPr>
            <p:spPr>
              <a:xfrm>
                <a:off x="3360896" y="4491513"/>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8" name="Google Shape;738;p37"/>
              <p:cNvSpPr/>
              <p:nvPr/>
            </p:nvSpPr>
            <p:spPr>
              <a:xfrm>
                <a:off x="3158014" y="226647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9" name="Google Shape;739;p37"/>
              <p:cNvSpPr/>
              <p:nvPr/>
            </p:nvSpPr>
            <p:spPr>
              <a:xfrm>
                <a:off x="3158014" y="246840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0" name="Google Shape;740;p37"/>
              <p:cNvSpPr/>
              <p:nvPr/>
            </p:nvSpPr>
            <p:spPr>
              <a:xfrm>
                <a:off x="3158014" y="267033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1" name="Google Shape;741;p37"/>
              <p:cNvSpPr/>
              <p:nvPr/>
            </p:nvSpPr>
            <p:spPr>
              <a:xfrm>
                <a:off x="3158014" y="287321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2" name="Google Shape;742;p37"/>
              <p:cNvSpPr/>
              <p:nvPr/>
            </p:nvSpPr>
            <p:spPr>
              <a:xfrm>
                <a:off x="3158014" y="307514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3" name="Google Shape;743;p37"/>
              <p:cNvSpPr/>
              <p:nvPr/>
            </p:nvSpPr>
            <p:spPr>
              <a:xfrm>
                <a:off x="3158014" y="327707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4" name="Google Shape;744;p37"/>
              <p:cNvSpPr/>
              <p:nvPr/>
            </p:nvSpPr>
            <p:spPr>
              <a:xfrm>
                <a:off x="3158014" y="347900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5" name="Google Shape;745;p37"/>
              <p:cNvSpPr/>
              <p:nvPr/>
            </p:nvSpPr>
            <p:spPr>
              <a:xfrm>
                <a:off x="3158014" y="368188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6" name="Google Shape;746;p37"/>
              <p:cNvSpPr/>
              <p:nvPr/>
            </p:nvSpPr>
            <p:spPr>
              <a:xfrm>
                <a:off x="3158014" y="388381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7" name="Google Shape;747;p37"/>
              <p:cNvSpPr/>
              <p:nvPr/>
            </p:nvSpPr>
            <p:spPr>
              <a:xfrm>
                <a:off x="3158014" y="408574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8" name="Google Shape;748;p37"/>
              <p:cNvSpPr/>
              <p:nvPr/>
            </p:nvSpPr>
            <p:spPr>
              <a:xfrm>
                <a:off x="3158014" y="428767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9" name="Google Shape;749;p37"/>
              <p:cNvSpPr/>
              <p:nvPr/>
            </p:nvSpPr>
            <p:spPr>
              <a:xfrm>
                <a:off x="3158014" y="4490561"/>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0" name="Google Shape;750;p37"/>
              <p:cNvSpPr/>
              <p:nvPr/>
            </p:nvSpPr>
            <p:spPr>
              <a:xfrm>
                <a:off x="2954179" y="226456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1" name="Google Shape;751;p37"/>
              <p:cNvSpPr/>
              <p:nvPr/>
            </p:nvSpPr>
            <p:spPr>
              <a:xfrm>
                <a:off x="2954179" y="246649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2" name="Google Shape;752;p37"/>
              <p:cNvSpPr/>
              <p:nvPr/>
            </p:nvSpPr>
            <p:spPr>
              <a:xfrm>
                <a:off x="2954179" y="266842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3" name="Google Shape;753;p37"/>
              <p:cNvSpPr/>
              <p:nvPr/>
            </p:nvSpPr>
            <p:spPr>
              <a:xfrm>
                <a:off x="2954179" y="2871311"/>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4" name="Google Shape;754;p37"/>
              <p:cNvSpPr/>
              <p:nvPr/>
            </p:nvSpPr>
            <p:spPr>
              <a:xfrm>
                <a:off x="2954179" y="307324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5" name="Google Shape;755;p37"/>
              <p:cNvSpPr/>
              <p:nvPr/>
            </p:nvSpPr>
            <p:spPr>
              <a:xfrm>
                <a:off x="2954179" y="327517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6" name="Google Shape;756;p37"/>
              <p:cNvSpPr/>
              <p:nvPr/>
            </p:nvSpPr>
            <p:spPr>
              <a:xfrm>
                <a:off x="2954179" y="347710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7" name="Google Shape;757;p37"/>
              <p:cNvSpPr/>
              <p:nvPr/>
            </p:nvSpPr>
            <p:spPr>
              <a:xfrm>
                <a:off x="2954179" y="367998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8" name="Google Shape;758;p37"/>
              <p:cNvSpPr/>
              <p:nvPr/>
            </p:nvSpPr>
            <p:spPr>
              <a:xfrm>
                <a:off x="2954179" y="388191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9" name="Google Shape;759;p37"/>
              <p:cNvSpPr/>
              <p:nvPr/>
            </p:nvSpPr>
            <p:spPr>
              <a:xfrm>
                <a:off x="2954179" y="4083843"/>
                <a:ext cx="123825" cy="123825"/>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0" name="Google Shape;760;p37"/>
              <p:cNvSpPr/>
              <p:nvPr/>
            </p:nvSpPr>
            <p:spPr>
              <a:xfrm>
                <a:off x="2954179" y="4285773"/>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1" name="Google Shape;761;p37"/>
              <p:cNvSpPr/>
              <p:nvPr/>
            </p:nvSpPr>
            <p:spPr>
              <a:xfrm>
                <a:off x="2954179" y="4488656"/>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2" name="Google Shape;762;p37"/>
              <p:cNvSpPr/>
              <p:nvPr/>
            </p:nvSpPr>
            <p:spPr>
              <a:xfrm>
                <a:off x="2751296" y="226361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3" name="Google Shape;763;p37"/>
              <p:cNvSpPr/>
              <p:nvPr/>
            </p:nvSpPr>
            <p:spPr>
              <a:xfrm>
                <a:off x="2751296" y="246554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4" name="Google Shape;764;p37"/>
              <p:cNvSpPr/>
              <p:nvPr/>
            </p:nvSpPr>
            <p:spPr>
              <a:xfrm>
                <a:off x="2751296" y="266747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5" name="Google Shape;765;p37"/>
              <p:cNvSpPr/>
              <p:nvPr/>
            </p:nvSpPr>
            <p:spPr>
              <a:xfrm>
                <a:off x="2751296" y="287035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6" name="Google Shape;766;p37"/>
              <p:cNvSpPr/>
              <p:nvPr/>
            </p:nvSpPr>
            <p:spPr>
              <a:xfrm>
                <a:off x="2751296" y="307228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7" name="Google Shape;767;p37"/>
              <p:cNvSpPr/>
              <p:nvPr/>
            </p:nvSpPr>
            <p:spPr>
              <a:xfrm>
                <a:off x="2751296" y="327421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8" name="Google Shape;768;p37"/>
              <p:cNvSpPr/>
              <p:nvPr/>
            </p:nvSpPr>
            <p:spPr>
              <a:xfrm>
                <a:off x="2751296" y="347614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9" name="Google Shape;769;p37"/>
              <p:cNvSpPr/>
              <p:nvPr/>
            </p:nvSpPr>
            <p:spPr>
              <a:xfrm>
                <a:off x="2751296" y="367903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0" name="Google Shape;770;p37"/>
              <p:cNvSpPr/>
              <p:nvPr/>
            </p:nvSpPr>
            <p:spPr>
              <a:xfrm>
                <a:off x="2751296" y="388096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1" name="Google Shape;771;p37"/>
              <p:cNvSpPr/>
              <p:nvPr/>
            </p:nvSpPr>
            <p:spPr>
              <a:xfrm>
                <a:off x="2751296" y="408289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2" name="Google Shape;772;p37"/>
              <p:cNvSpPr/>
              <p:nvPr/>
            </p:nvSpPr>
            <p:spPr>
              <a:xfrm>
                <a:off x="2751296" y="428482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3" name="Google Shape;773;p37"/>
              <p:cNvSpPr/>
              <p:nvPr/>
            </p:nvSpPr>
            <p:spPr>
              <a:xfrm>
                <a:off x="2751296" y="4487703"/>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4" name="Google Shape;774;p37"/>
              <p:cNvSpPr/>
              <p:nvPr/>
            </p:nvSpPr>
            <p:spPr>
              <a:xfrm>
                <a:off x="2546509" y="226171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5" name="Google Shape;775;p37"/>
              <p:cNvSpPr/>
              <p:nvPr/>
            </p:nvSpPr>
            <p:spPr>
              <a:xfrm>
                <a:off x="2546509" y="246364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6" name="Google Shape;776;p37"/>
              <p:cNvSpPr/>
              <p:nvPr/>
            </p:nvSpPr>
            <p:spPr>
              <a:xfrm>
                <a:off x="2546509" y="266557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7" name="Google Shape;777;p37"/>
              <p:cNvSpPr/>
              <p:nvPr/>
            </p:nvSpPr>
            <p:spPr>
              <a:xfrm>
                <a:off x="2546509" y="286845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8" name="Google Shape;778;p37"/>
              <p:cNvSpPr/>
              <p:nvPr/>
            </p:nvSpPr>
            <p:spPr>
              <a:xfrm>
                <a:off x="2546509" y="3070383"/>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9" name="Google Shape;779;p37"/>
              <p:cNvSpPr/>
              <p:nvPr/>
            </p:nvSpPr>
            <p:spPr>
              <a:xfrm>
                <a:off x="2546509" y="327231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0" name="Google Shape;780;p37"/>
              <p:cNvSpPr/>
              <p:nvPr/>
            </p:nvSpPr>
            <p:spPr>
              <a:xfrm>
                <a:off x="2546509" y="347424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1" name="Google Shape;781;p37"/>
              <p:cNvSpPr/>
              <p:nvPr/>
            </p:nvSpPr>
            <p:spPr>
              <a:xfrm>
                <a:off x="2546509" y="367712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2" name="Google Shape;782;p37"/>
              <p:cNvSpPr/>
              <p:nvPr/>
            </p:nvSpPr>
            <p:spPr>
              <a:xfrm>
                <a:off x="2546509" y="387905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3" name="Google Shape;783;p37"/>
              <p:cNvSpPr/>
              <p:nvPr/>
            </p:nvSpPr>
            <p:spPr>
              <a:xfrm>
                <a:off x="2546509" y="4080986"/>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4" name="Google Shape;784;p37"/>
              <p:cNvSpPr/>
              <p:nvPr/>
            </p:nvSpPr>
            <p:spPr>
              <a:xfrm>
                <a:off x="2546509" y="428291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5" name="Google Shape;785;p37"/>
              <p:cNvSpPr/>
              <p:nvPr/>
            </p:nvSpPr>
            <p:spPr>
              <a:xfrm>
                <a:off x="2546509" y="4485798"/>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6" name="Google Shape;786;p37"/>
              <p:cNvSpPr/>
              <p:nvPr/>
            </p:nvSpPr>
            <p:spPr>
              <a:xfrm>
                <a:off x="2342674" y="225980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7" name="Google Shape;787;p37"/>
              <p:cNvSpPr/>
              <p:nvPr/>
            </p:nvSpPr>
            <p:spPr>
              <a:xfrm>
                <a:off x="2342674" y="246173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8" name="Google Shape;788;p37"/>
              <p:cNvSpPr/>
              <p:nvPr/>
            </p:nvSpPr>
            <p:spPr>
              <a:xfrm>
                <a:off x="2342674" y="266366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9" name="Google Shape;789;p37"/>
              <p:cNvSpPr/>
              <p:nvPr/>
            </p:nvSpPr>
            <p:spPr>
              <a:xfrm>
                <a:off x="2342674" y="286654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0" name="Google Shape;790;p37"/>
              <p:cNvSpPr/>
              <p:nvPr/>
            </p:nvSpPr>
            <p:spPr>
              <a:xfrm>
                <a:off x="2342674" y="306847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1" name="Google Shape;791;p37"/>
              <p:cNvSpPr/>
              <p:nvPr/>
            </p:nvSpPr>
            <p:spPr>
              <a:xfrm>
                <a:off x="2342674" y="327040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2" name="Google Shape;792;p37"/>
              <p:cNvSpPr/>
              <p:nvPr/>
            </p:nvSpPr>
            <p:spPr>
              <a:xfrm>
                <a:off x="2342674" y="347233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3" name="Google Shape;793;p37"/>
              <p:cNvSpPr/>
              <p:nvPr/>
            </p:nvSpPr>
            <p:spPr>
              <a:xfrm>
                <a:off x="2342674" y="367522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4" name="Google Shape;794;p37"/>
              <p:cNvSpPr/>
              <p:nvPr/>
            </p:nvSpPr>
            <p:spPr>
              <a:xfrm>
                <a:off x="2342674" y="387715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5" name="Google Shape;795;p37"/>
              <p:cNvSpPr/>
              <p:nvPr/>
            </p:nvSpPr>
            <p:spPr>
              <a:xfrm>
                <a:off x="2342674" y="407908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6" name="Google Shape;796;p37"/>
              <p:cNvSpPr/>
              <p:nvPr/>
            </p:nvSpPr>
            <p:spPr>
              <a:xfrm>
                <a:off x="2342674" y="428101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7" name="Google Shape;797;p37"/>
              <p:cNvSpPr/>
              <p:nvPr/>
            </p:nvSpPr>
            <p:spPr>
              <a:xfrm>
                <a:off x="2342674" y="4483893"/>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8" name="Google Shape;798;p37"/>
              <p:cNvSpPr/>
              <p:nvPr/>
            </p:nvSpPr>
            <p:spPr>
              <a:xfrm>
                <a:off x="2138839" y="225790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9" name="Google Shape;799;p37"/>
              <p:cNvSpPr/>
              <p:nvPr/>
            </p:nvSpPr>
            <p:spPr>
              <a:xfrm>
                <a:off x="2138839" y="245983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0" name="Google Shape;800;p37"/>
              <p:cNvSpPr/>
              <p:nvPr/>
            </p:nvSpPr>
            <p:spPr>
              <a:xfrm>
                <a:off x="2138839" y="266176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1" name="Google Shape;801;p37"/>
              <p:cNvSpPr/>
              <p:nvPr/>
            </p:nvSpPr>
            <p:spPr>
              <a:xfrm>
                <a:off x="2138839" y="286464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2" name="Google Shape;802;p37"/>
              <p:cNvSpPr/>
              <p:nvPr/>
            </p:nvSpPr>
            <p:spPr>
              <a:xfrm>
                <a:off x="2138839" y="306657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3" name="Google Shape;803;p37"/>
              <p:cNvSpPr/>
              <p:nvPr/>
            </p:nvSpPr>
            <p:spPr>
              <a:xfrm>
                <a:off x="2138839" y="326850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4" name="Google Shape;804;p37"/>
              <p:cNvSpPr/>
              <p:nvPr/>
            </p:nvSpPr>
            <p:spPr>
              <a:xfrm>
                <a:off x="2138839" y="347043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5" name="Google Shape;805;p37"/>
              <p:cNvSpPr/>
              <p:nvPr/>
            </p:nvSpPr>
            <p:spPr>
              <a:xfrm>
                <a:off x="2138839" y="367331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6" name="Google Shape;806;p37"/>
              <p:cNvSpPr/>
              <p:nvPr/>
            </p:nvSpPr>
            <p:spPr>
              <a:xfrm>
                <a:off x="2138839" y="387524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7" name="Google Shape;807;p37"/>
              <p:cNvSpPr/>
              <p:nvPr/>
            </p:nvSpPr>
            <p:spPr>
              <a:xfrm>
                <a:off x="2138839" y="407717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8" name="Google Shape;808;p37"/>
              <p:cNvSpPr/>
              <p:nvPr/>
            </p:nvSpPr>
            <p:spPr>
              <a:xfrm>
                <a:off x="2138839" y="427910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9" name="Google Shape;809;p37"/>
              <p:cNvSpPr/>
              <p:nvPr/>
            </p:nvSpPr>
            <p:spPr>
              <a:xfrm>
                <a:off x="2138839" y="4481988"/>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sp>
          <p:nvSpPr>
            <p:cNvPr id="810" name="Google Shape;810;p37"/>
            <p:cNvSpPr/>
            <p:nvPr/>
          </p:nvSpPr>
          <p:spPr>
            <a:xfrm rot="5400000">
              <a:off x="2996310"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1" name="Google Shape;811;p37"/>
            <p:cNvSpPr/>
            <p:nvPr/>
          </p:nvSpPr>
          <p:spPr>
            <a:xfrm rot="5400000">
              <a:off x="2918931"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2" name="Google Shape;812;p37"/>
            <p:cNvSpPr/>
            <p:nvPr/>
          </p:nvSpPr>
          <p:spPr>
            <a:xfrm rot="5400000">
              <a:off x="2841188"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3" name="Google Shape;813;p37"/>
            <p:cNvSpPr/>
            <p:nvPr/>
          </p:nvSpPr>
          <p:spPr>
            <a:xfrm rot="5400000">
              <a:off x="2996675" y="2988006"/>
              <a:ext cx="3650" cy="3650"/>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4" name="Google Shape;814;p37"/>
            <p:cNvSpPr/>
            <p:nvPr/>
          </p:nvSpPr>
          <p:spPr>
            <a:xfrm rot="5400000">
              <a:off x="2919296"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5" name="Google Shape;815;p37"/>
            <p:cNvSpPr/>
            <p:nvPr/>
          </p:nvSpPr>
          <p:spPr>
            <a:xfrm rot="5400000">
              <a:off x="2841553"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6" name="Google Shape;816;p37"/>
            <p:cNvSpPr/>
            <p:nvPr/>
          </p:nvSpPr>
          <p:spPr>
            <a:xfrm rot="5400000">
              <a:off x="2993755"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7" name="Google Shape;817;p37"/>
            <p:cNvSpPr/>
            <p:nvPr/>
          </p:nvSpPr>
          <p:spPr>
            <a:xfrm rot="5400000">
              <a:off x="2916376"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8" name="Google Shape;818;p37"/>
            <p:cNvSpPr/>
            <p:nvPr/>
          </p:nvSpPr>
          <p:spPr>
            <a:xfrm rot="5400000">
              <a:off x="2838633"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9" name="Google Shape;819;p37"/>
            <p:cNvSpPr/>
            <p:nvPr/>
          </p:nvSpPr>
          <p:spPr>
            <a:xfrm rot="5400000">
              <a:off x="2994120"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0" name="Google Shape;820;p37"/>
            <p:cNvSpPr/>
            <p:nvPr/>
          </p:nvSpPr>
          <p:spPr>
            <a:xfrm rot="5400000">
              <a:off x="2916741" y="2832155"/>
              <a:ext cx="7300" cy="730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1" name="Google Shape;821;p37"/>
            <p:cNvSpPr/>
            <p:nvPr/>
          </p:nvSpPr>
          <p:spPr>
            <a:xfrm rot="5400000">
              <a:off x="2838998"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2" name="Google Shape;822;p37"/>
            <p:cNvSpPr/>
            <p:nvPr/>
          </p:nvSpPr>
          <p:spPr>
            <a:xfrm rot="5400000">
              <a:off x="2994850"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3" name="Google Shape;823;p37"/>
            <p:cNvSpPr/>
            <p:nvPr/>
          </p:nvSpPr>
          <p:spPr>
            <a:xfrm rot="5400000">
              <a:off x="2917471" y="2753681"/>
              <a:ext cx="7300" cy="730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4" name="Google Shape;824;p37"/>
            <p:cNvSpPr/>
            <p:nvPr/>
          </p:nvSpPr>
          <p:spPr>
            <a:xfrm rot="5400000">
              <a:off x="2839728"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5" name="Google Shape;825;p37"/>
            <p:cNvSpPr/>
            <p:nvPr/>
          </p:nvSpPr>
          <p:spPr>
            <a:xfrm rot="5400000">
              <a:off x="2991930"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6" name="Google Shape;826;p37"/>
            <p:cNvSpPr/>
            <p:nvPr/>
          </p:nvSpPr>
          <p:spPr>
            <a:xfrm rot="5400000">
              <a:off x="2914552" y="2675573"/>
              <a:ext cx="10950" cy="10950"/>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7" name="Google Shape;827;p37"/>
            <p:cNvSpPr/>
            <p:nvPr/>
          </p:nvSpPr>
          <p:spPr>
            <a:xfrm rot="5400000">
              <a:off x="2836808"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8" name="Google Shape;828;p37"/>
            <p:cNvSpPr/>
            <p:nvPr/>
          </p:nvSpPr>
          <p:spPr>
            <a:xfrm rot="5400000">
              <a:off x="2992660"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9" name="Google Shape;829;p37"/>
            <p:cNvSpPr/>
            <p:nvPr/>
          </p:nvSpPr>
          <p:spPr>
            <a:xfrm rot="5400000">
              <a:off x="2915281"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0" name="Google Shape;830;p37"/>
            <p:cNvSpPr/>
            <p:nvPr/>
          </p:nvSpPr>
          <p:spPr>
            <a:xfrm rot="5400000">
              <a:off x="2837538"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1" name="Google Shape;831;p37"/>
            <p:cNvSpPr/>
            <p:nvPr/>
          </p:nvSpPr>
          <p:spPr>
            <a:xfrm rot="5400000">
              <a:off x="2993025"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2" name="Google Shape;832;p37"/>
            <p:cNvSpPr/>
            <p:nvPr/>
          </p:nvSpPr>
          <p:spPr>
            <a:xfrm rot="5400000">
              <a:off x="2915646" y="2519722"/>
              <a:ext cx="10950" cy="10950"/>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3" name="Google Shape;833;p37"/>
            <p:cNvSpPr/>
            <p:nvPr/>
          </p:nvSpPr>
          <p:spPr>
            <a:xfrm rot="5400000">
              <a:off x="2837903"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4" name="Google Shape;834;p37"/>
            <p:cNvSpPr/>
            <p:nvPr/>
          </p:nvSpPr>
          <p:spPr>
            <a:xfrm rot="5400000">
              <a:off x="2990105"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5" name="Google Shape;835;p37"/>
            <p:cNvSpPr/>
            <p:nvPr/>
          </p:nvSpPr>
          <p:spPr>
            <a:xfrm rot="5400000">
              <a:off x="2912726"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6" name="Google Shape;836;p37"/>
            <p:cNvSpPr/>
            <p:nvPr/>
          </p:nvSpPr>
          <p:spPr>
            <a:xfrm rot="5400000">
              <a:off x="2834983"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7" name="Google Shape;837;p37"/>
            <p:cNvSpPr/>
            <p:nvPr/>
          </p:nvSpPr>
          <p:spPr>
            <a:xfrm rot="5400000">
              <a:off x="2990835"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8" name="Google Shape;838;p37"/>
            <p:cNvSpPr/>
            <p:nvPr/>
          </p:nvSpPr>
          <p:spPr>
            <a:xfrm rot="5400000">
              <a:off x="2913456"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9" name="Google Shape;839;p37"/>
            <p:cNvSpPr/>
            <p:nvPr/>
          </p:nvSpPr>
          <p:spPr>
            <a:xfrm rot="5400000">
              <a:off x="2835713"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0" name="Google Shape;840;p37"/>
            <p:cNvSpPr/>
            <p:nvPr/>
          </p:nvSpPr>
          <p:spPr>
            <a:xfrm rot="5400000">
              <a:off x="2987915"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1" name="Google Shape;841;p37"/>
            <p:cNvSpPr/>
            <p:nvPr/>
          </p:nvSpPr>
          <p:spPr>
            <a:xfrm rot="5400000">
              <a:off x="2910536"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2" name="Google Shape;842;p37"/>
            <p:cNvSpPr/>
            <p:nvPr/>
          </p:nvSpPr>
          <p:spPr>
            <a:xfrm rot="5400000">
              <a:off x="2832793"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3" name="Google Shape;843;p37"/>
            <p:cNvSpPr/>
            <p:nvPr/>
          </p:nvSpPr>
          <p:spPr>
            <a:xfrm rot="5400000">
              <a:off x="2988280"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4" name="Google Shape;844;p37"/>
            <p:cNvSpPr/>
            <p:nvPr/>
          </p:nvSpPr>
          <p:spPr>
            <a:xfrm rot="5400000">
              <a:off x="2910902"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5" name="Google Shape;845;p37"/>
            <p:cNvSpPr/>
            <p:nvPr/>
          </p:nvSpPr>
          <p:spPr>
            <a:xfrm rot="5400000">
              <a:off x="2833158"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6" name="Google Shape;846;p37"/>
            <p:cNvSpPr/>
            <p:nvPr/>
          </p:nvSpPr>
          <p:spPr>
            <a:xfrm rot="5400000">
              <a:off x="2989010"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7" name="Google Shape;847;p37"/>
            <p:cNvSpPr/>
            <p:nvPr/>
          </p:nvSpPr>
          <p:spPr>
            <a:xfrm rot="5400000">
              <a:off x="2911632"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8" name="Google Shape;848;p37"/>
            <p:cNvSpPr/>
            <p:nvPr/>
          </p:nvSpPr>
          <p:spPr>
            <a:xfrm rot="5400000">
              <a:off x="2833888"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9" name="Google Shape;849;p37"/>
            <p:cNvSpPr/>
            <p:nvPr/>
          </p:nvSpPr>
          <p:spPr>
            <a:xfrm rot="5400000">
              <a:off x="2986090"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0" name="Google Shape;850;p37"/>
            <p:cNvSpPr/>
            <p:nvPr/>
          </p:nvSpPr>
          <p:spPr>
            <a:xfrm rot="5400000">
              <a:off x="2908712" y="2050707"/>
              <a:ext cx="21900" cy="2190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1" name="Google Shape;851;p37"/>
            <p:cNvSpPr/>
            <p:nvPr/>
          </p:nvSpPr>
          <p:spPr>
            <a:xfrm rot="5400000">
              <a:off x="2830968"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2" name="Google Shape;852;p37"/>
            <p:cNvSpPr/>
            <p:nvPr/>
          </p:nvSpPr>
          <p:spPr>
            <a:xfrm rot="5400000">
              <a:off x="2986455"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3" name="Google Shape;853;p37"/>
            <p:cNvSpPr/>
            <p:nvPr/>
          </p:nvSpPr>
          <p:spPr>
            <a:xfrm rot="5400000">
              <a:off x="2909076"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4" name="Google Shape;854;p37"/>
            <p:cNvSpPr/>
            <p:nvPr/>
          </p:nvSpPr>
          <p:spPr>
            <a:xfrm rot="5400000">
              <a:off x="2831333"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5" name="Google Shape;855;p37"/>
            <p:cNvSpPr/>
            <p:nvPr/>
          </p:nvSpPr>
          <p:spPr>
            <a:xfrm rot="5400000">
              <a:off x="2987185"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6" name="Google Shape;856;p37"/>
            <p:cNvSpPr/>
            <p:nvPr/>
          </p:nvSpPr>
          <p:spPr>
            <a:xfrm rot="5400000">
              <a:off x="2909806"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7" name="Google Shape;857;p37"/>
            <p:cNvSpPr/>
            <p:nvPr/>
          </p:nvSpPr>
          <p:spPr>
            <a:xfrm rot="5400000">
              <a:off x="2832063"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8" name="Google Shape;858;p37"/>
            <p:cNvSpPr/>
            <p:nvPr/>
          </p:nvSpPr>
          <p:spPr>
            <a:xfrm rot="5400000">
              <a:off x="2984265"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9" name="Google Shape;859;p37"/>
            <p:cNvSpPr/>
            <p:nvPr/>
          </p:nvSpPr>
          <p:spPr>
            <a:xfrm rot="5400000">
              <a:off x="2906886"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0" name="Google Shape;860;p37"/>
            <p:cNvSpPr/>
            <p:nvPr/>
          </p:nvSpPr>
          <p:spPr>
            <a:xfrm rot="5400000">
              <a:off x="2829143"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1" name="Google Shape;861;p37"/>
            <p:cNvSpPr/>
            <p:nvPr/>
          </p:nvSpPr>
          <p:spPr>
            <a:xfrm rot="5400000">
              <a:off x="2984630"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2" name="Google Shape;862;p37"/>
            <p:cNvSpPr/>
            <p:nvPr/>
          </p:nvSpPr>
          <p:spPr>
            <a:xfrm rot="5400000">
              <a:off x="2907252"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3" name="Google Shape;863;p37"/>
            <p:cNvSpPr/>
            <p:nvPr/>
          </p:nvSpPr>
          <p:spPr>
            <a:xfrm rot="5400000">
              <a:off x="2829508"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4" name="Google Shape;864;p37"/>
            <p:cNvSpPr/>
            <p:nvPr/>
          </p:nvSpPr>
          <p:spPr>
            <a:xfrm rot="5400000">
              <a:off x="2985360"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5" name="Google Shape;865;p37"/>
            <p:cNvSpPr/>
            <p:nvPr/>
          </p:nvSpPr>
          <p:spPr>
            <a:xfrm rot="5400000">
              <a:off x="2907982"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6" name="Google Shape;866;p37"/>
            <p:cNvSpPr/>
            <p:nvPr/>
          </p:nvSpPr>
          <p:spPr>
            <a:xfrm rot="5400000">
              <a:off x="2830238"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7" name="Google Shape;867;p37"/>
            <p:cNvSpPr/>
            <p:nvPr/>
          </p:nvSpPr>
          <p:spPr>
            <a:xfrm rot="5400000">
              <a:off x="2982805"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8" name="Google Shape;868;p37"/>
            <p:cNvSpPr/>
            <p:nvPr/>
          </p:nvSpPr>
          <p:spPr>
            <a:xfrm rot="5400000">
              <a:off x="2905427" y="1582057"/>
              <a:ext cx="29199" cy="29199"/>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9" name="Google Shape;869;p37"/>
            <p:cNvSpPr/>
            <p:nvPr/>
          </p:nvSpPr>
          <p:spPr>
            <a:xfrm rot="5400000">
              <a:off x="2827683"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0" name="Google Shape;870;p37"/>
            <p:cNvSpPr/>
            <p:nvPr/>
          </p:nvSpPr>
          <p:spPr>
            <a:xfrm rot="5400000">
              <a:off x="2983170"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1" name="Google Shape;871;p37"/>
            <p:cNvSpPr/>
            <p:nvPr/>
          </p:nvSpPr>
          <p:spPr>
            <a:xfrm rot="5400000">
              <a:off x="2905792"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2" name="Google Shape;872;p37"/>
            <p:cNvSpPr/>
            <p:nvPr/>
          </p:nvSpPr>
          <p:spPr>
            <a:xfrm rot="5400000">
              <a:off x="2828048"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3" name="Google Shape;873;p37"/>
            <p:cNvSpPr/>
            <p:nvPr/>
          </p:nvSpPr>
          <p:spPr>
            <a:xfrm rot="5400000">
              <a:off x="2983535"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4" name="Google Shape;874;p37"/>
            <p:cNvSpPr/>
            <p:nvPr/>
          </p:nvSpPr>
          <p:spPr>
            <a:xfrm rot="5400000">
              <a:off x="2906522" y="1426206"/>
              <a:ext cx="29199" cy="29199"/>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5" name="Google Shape;875;p37"/>
            <p:cNvSpPr/>
            <p:nvPr/>
          </p:nvSpPr>
          <p:spPr>
            <a:xfrm rot="5400000">
              <a:off x="2828413"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6" name="Google Shape;876;p37"/>
            <p:cNvSpPr/>
            <p:nvPr/>
          </p:nvSpPr>
          <p:spPr>
            <a:xfrm rot="5400000">
              <a:off x="2980615"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7" name="Google Shape;877;p37"/>
            <p:cNvSpPr/>
            <p:nvPr/>
          </p:nvSpPr>
          <p:spPr>
            <a:xfrm rot="5400000">
              <a:off x="2903237" y="1348098"/>
              <a:ext cx="32849" cy="32849"/>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8" name="Google Shape;878;p37"/>
            <p:cNvSpPr/>
            <p:nvPr/>
          </p:nvSpPr>
          <p:spPr>
            <a:xfrm rot="5400000">
              <a:off x="2825493"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9" name="Google Shape;879;p37"/>
            <p:cNvSpPr/>
            <p:nvPr/>
          </p:nvSpPr>
          <p:spPr>
            <a:xfrm rot="5400000">
              <a:off x="2981345"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0" name="Google Shape;880;p37"/>
            <p:cNvSpPr/>
            <p:nvPr/>
          </p:nvSpPr>
          <p:spPr>
            <a:xfrm rot="5400000">
              <a:off x="2903967"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1" name="Google Shape;881;p37"/>
            <p:cNvSpPr/>
            <p:nvPr/>
          </p:nvSpPr>
          <p:spPr>
            <a:xfrm rot="5400000">
              <a:off x="2826223"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2" name="Google Shape;882;p37"/>
            <p:cNvSpPr/>
            <p:nvPr/>
          </p:nvSpPr>
          <p:spPr>
            <a:xfrm rot="5400000">
              <a:off x="2982075"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3" name="Google Shape;883;p37"/>
            <p:cNvSpPr/>
            <p:nvPr/>
          </p:nvSpPr>
          <p:spPr>
            <a:xfrm rot="5400000">
              <a:off x="2904697"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4" name="Google Shape;884;p37"/>
            <p:cNvSpPr/>
            <p:nvPr/>
          </p:nvSpPr>
          <p:spPr>
            <a:xfrm rot="5400000">
              <a:off x="2826953"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5" name="Google Shape;885;p37"/>
            <p:cNvSpPr/>
            <p:nvPr/>
          </p:nvSpPr>
          <p:spPr>
            <a:xfrm rot="5400000">
              <a:off x="2979155"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6" name="Google Shape;886;p37"/>
            <p:cNvSpPr/>
            <p:nvPr/>
          </p:nvSpPr>
          <p:spPr>
            <a:xfrm rot="5400000">
              <a:off x="2901777"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7" name="Google Shape;887;p37"/>
            <p:cNvSpPr/>
            <p:nvPr/>
          </p:nvSpPr>
          <p:spPr>
            <a:xfrm rot="5400000">
              <a:off x="2824034"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8" name="Google Shape;888;p37"/>
            <p:cNvSpPr/>
            <p:nvPr/>
          </p:nvSpPr>
          <p:spPr>
            <a:xfrm rot="5400000">
              <a:off x="2979520"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9" name="Google Shape;889;p37"/>
            <p:cNvSpPr/>
            <p:nvPr/>
          </p:nvSpPr>
          <p:spPr>
            <a:xfrm rot="5400000">
              <a:off x="2902142"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0" name="Google Shape;890;p37"/>
            <p:cNvSpPr/>
            <p:nvPr/>
          </p:nvSpPr>
          <p:spPr>
            <a:xfrm rot="5400000">
              <a:off x="2824398"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1" name="Google Shape;891;p37"/>
            <p:cNvSpPr/>
            <p:nvPr/>
          </p:nvSpPr>
          <p:spPr>
            <a:xfrm rot="5400000">
              <a:off x="2980250"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2" name="Google Shape;892;p37"/>
            <p:cNvSpPr/>
            <p:nvPr/>
          </p:nvSpPr>
          <p:spPr>
            <a:xfrm rot="5400000">
              <a:off x="2902872"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3" name="Google Shape;893;p37"/>
            <p:cNvSpPr/>
            <p:nvPr/>
          </p:nvSpPr>
          <p:spPr>
            <a:xfrm rot="5400000">
              <a:off x="2825128"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4" name="Google Shape;894;p37"/>
            <p:cNvSpPr/>
            <p:nvPr/>
          </p:nvSpPr>
          <p:spPr>
            <a:xfrm rot="5400000">
              <a:off x="2977330"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5" name="Google Shape;895;p37"/>
            <p:cNvSpPr/>
            <p:nvPr/>
          </p:nvSpPr>
          <p:spPr>
            <a:xfrm rot="5400000">
              <a:off x="2899952" y="879448"/>
              <a:ext cx="40149" cy="40149"/>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6" name="Google Shape;896;p37"/>
            <p:cNvSpPr/>
            <p:nvPr/>
          </p:nvSpPr>
          <p:spPr>
            <a:xfrm rot="5400000">
              <a:off x="2822208"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7" name="Google Shape;897;p37"/>
            <p:cNvSpPr/>
            <p:nvPr/>
          </p:nvSpPr>
          <p:spPr>
            <a:xfrm rot="5400000">
              <a:off x="2978060"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8" name="Google Shape;898;p37"/>
            <p:cNvSpPr/>
            <p:nvPr/>
          </p:nvSpPr>
          <p:spPr>
            <a:xfrm rot="5400000">
              <a:off x="2900682"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9" name="Google Shape;899;p37"/>
            <p:cNvSpPr/>
            <p:nvPr/>
          </p:nvSpPr>
          <p:spPr>
            <a:xfrm rot="5400000">
              <a:off x="2822938"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0" name="Google Shape;900;p37"/>
            <p:cNvSpPr/>
            <p:nvPr/>
          </p:nvSpPr>
          <p:spPr>
            <a:xfrm rot="5400000">
              <a:off x="2978425"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1" name="Google Shape;901;p37"/>
            <p:cNvSpPr/>
            <p:nvPr/>
          </p:nvSpPr>
          <p:spPr>
            <a:xfrm rot="5400000">
              <a:off x="2901047" y="723232"/>
              <a:ext cx="40149" cy="40149"/>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2" name="Google Shape;902;p37"/>
            <p:cNvSpPr/>
            <p:nvPr/>
          </p:nvSpPr>
          <p:spPr>
            <a:xfrm rot="5400000">
              <a:off x="2823304"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3" name="Google Shape;903;p37"/>
            <p:cNvSpPr/>
            <p:nvPr/>
          </p:nvSpPr>
          <p:spPr>
            <a:xfrm rot="5400000">
              <a:off x="2975505"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4" name="Google Shape;904;p37"/>
            <p:cNvSpPr/>
            <p:nvPr/>
          </p:nvSpPr>
          <p:spPr>
            <a:xfrm rot="5400000">
              <a:off x="2898127" y="645123"/>
              <a:ext cx="43799" cy="43799"/>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5" name="Google Shape;905;p37"/>
            <p:cNvSpPr/>
            <p:nvPr/>
          </p:nvSpPr>
          <p:spPr>
            <a:xfrm rot="5400000">
              <a:off x="2820384"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6" name="Google Shape;906;p37"/>
            <p:cNvSpPr/>
            <p:nvPr/>
          </p:nvSpPr>
          <p:spPr>
            <a:xfrm rot="5400000">
              <a:off x="2976235"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7" name="Google Shape;907;p37"/>
            <p:cNvSpPr/>
            <p:nvPr/>
          </p:nvSpPr>
          <p:spPr>
            <a:xfrm rot="5400000">
              <a:off x="2898857"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8" name="Google Shape;908;p37"/>
            <p:cNvSpPr/>
            <p:nvPr/>
          </p:nvSpPr>
          <p:spPr>
            <a:xfrm rot="5400000">
              <a:off x="2821114"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9" name="Google Shape;909;p37"/>
            <p:cNvSpPr/>
            <p:nvPr/>
          </p:nvSpPr>
          <p:spPr>
            <a:xfrm rot="5400000">
              <a:off x="2973315" y="488907"/>
              <a:ext cx="47449" cy="47449"/>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0" name="Google Shape;910;p37"/>
            <p:cNvSpPr/>
            <p:nvPr/>
          </p:nvSpPr>
          <p:spPr>
            <a:xfrm rot="5400000">
              <a:off x="2895937"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1" name="Google Shape;911;p37"/>
            <p:cNvSpPr/>
            <p:nvPr/>
          </p:nvSpPr>
          <p:spPr>
            <a:xfrm rot="5400000">
              <a:off x="2818194"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2" name="Google Shape;912;p37"/>
            <p:cNvSpPr/>
            <p:nvPr/>
          </p:nvSpPr>
          <p:spPr>
            <a:xfrm rot="5400000">
              <a:off x="2973680"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3" name="Google Shape;913;p37"/>
            <p:cNvSpPr/>
            <p:nvPr/>
          </p:nvSpPr>
          <p:spPr>
            <a:xfrm rot="5400000">
              <a:off x="2896302"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4" name="Google Shape;914;p37"/>
            <p:cNvSpPr/>
            <p:nvPr/>
          </p:nvSpPr>
          <p:spPr>
            <a:xfrm rot="5400000">
              <a:off x="2818558"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5" name="Google Shape;915;p37"/>
            <p:cNvSpPr/>
            <p:nvPr/>
          </p:nvSpPr>
          <p:spPr>
            <a:xfrm rot="5400000">
              <a:off x="2974410" y="332690"/>
              <a:ext cx="47449" cy="47449"/>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6" name="Google Shape;916;p37"/>
            <p:cNvSpPr/>
            <p:nvPr/>
          </p:nvSpPr>
          <p:spPr>
            <a:xfrm rot="5400000">
              <a:off x="2897032" y="332690"/>
              <a:ext cx="47449" cy="47449"/>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7" name="Google Shape;917;p37"/>
            <p:cNvSpPr/>
            <p:nvPr/>
          </p:nvSpPr>
          <p:spPr>
            <a:xfrm rot="5400000">
              <a:off x="2819288" y="332690"/>
              <a:ext cx="47449" cy="47449"/>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8" name="Google Shape;918;p37"/>
            <p:cNvSpPr/>
            <p:nvPr/>
          </p:nvSpPr>
          <p:spPr>
            <a:xfrm rot="5400000">
              <a:off x="2974775"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9" name="Google Shape;919;p37"/>
            <p:cNvSpPr/>
            <p:nvPr/>
          </p:nvSpPr>
          <p:spPr>
            <a:xfrm rot="5400000">
              <a:off x="2897397"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0" name="Google Shape;920;p37"/>
            <p:cNvSpPr/>
            <p:nvPr/>
          </p:nvSpPr>
          <p:spPr>
            <a:xfrm rot="5400000">
              <a:off x="2819654"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1" name="Google Shape;921;p37"/>
            <p:cNvSpPr/>
            <p:nvPr/>
          </p:nvSpPr>
          <p:spPr>
            <a:xfrm rot="5400000">
              <a:off x="2971855" y="176474"/>
              <a:ext cx="51099" cy="51099"/>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2" name="Google Shape;922;p37"/>
            <p:cNvSpPr/>
            <p:nvPr/>
          </p:nvSpPr>
          <p:spPr>
            <a:xfrm rot="5400000">
              <a:off x="2894477"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3" name="Google Shape;923;p37"/>
            <p:cNvSpPr/>
            <p:nvPr/>
          </p:nvSpPr>
          <p:spPr>
            <a:xfrm rot="5400000">
              <a:off x="2816734"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4" name="Google Shape;924;p37"/>
            <p:cNvSpPr/>
            <p:nvPr/>
          </p:nvSpPr>
          <p:spPr>
            <a:xfrm rot="5400000">
              <a:off x="2972585"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5" name="Google Shape;925;p37"/>
            <p:cNvSpPr/>
            <p:nvPr/>
          </p:nvSpPr>
          <p:spPr>
            <a:xfrm rot="5400000">
              <a:off x="2895207"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6" name="Google Shape;926;p37"/>
            <p:cNvSpPr/>
            <p:nvPr/>
          </p:nvSpPr>
          <p:spPr>
            <a:xfrm rot="5400000">
              <a:off x="2817464"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7" name="Google Shape;927;p37"/>
            <p:cNvSpPr/>
            <p:nvPr/>
          </p:nvSpPr>
          <p:spPr>
            <a:xfrm rot="5400000">
              <a:off x="2969665"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8" name="Google Shape;928;p37"/>
            <p:cNvSpPr/>
            <p:nvPr/>
          </p:nvSpPr>
          <p:spPr>
            <a:xfrm rot="5400000">
              <a:off x="2892287"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9" name="Google Shape;929;p37"/>
            <p:cNvSpPr/>
            <p:nvPr/>
          </p:nvSpPr>
          <p:spPr>
            <a:xfrm rot="5400000">
              <a:off x="2814544"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pic>
        <p:nvPicPr>
          <p:cNvPr descr="C:\Users\HaLT15\Desktop\FPT Software Doc.png" id="930" name="Google Shape;930;p37"/>
          <p:cNvPicPr preferRelativeResize="0"/>
          <p:nvPr/>
        </p:nvPicPr>
        <p:blipFill rotWithShape="1">
          <a:blip r:embed="rId2">
            <a:alphaModFix/>
          </a:blip>
          <a:srcRect b="0" l="0" r="0" t="0"/>
          <a:stretch/>
        </p:blipFill>
        <p:spPr>
          <a:xfrm>
            <a:off x="924951" y="3215146"/>
            <a:ext cx="675249" cy="427707"/>
          </a:xfrm>
          <a:prstGeom prst="rect">
            <a:avLst/>
          </a:prstGeom>
          <a:noFill/>
          <a:ln>
            <a:noFill/>
          </a:ln>
        </p:spPr>
      </p:pic>
      <p:sp>
        <p:nvSpPr>
          <p:cNvPr id="931" name="Google Shape;931;p37"/>
          <p:cNvSpPr txBox="1"/>
          <p:nvPr/>
        </p:nvSpPr>
        <p:spPr>
          <a:xfrm>
            <a:off x="0" y="5230509"/>
            <a:ext cx="9468000" cy="36000"/>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2" name="Google Shape;932;p37"/>
          <p:cNvSpPr txBox="1"/>
          <p:nvPr/>
        </p:nvSpPr>
        <p:spPr>
          <a:xfrm>
            <a:off x="914400" y="3832494"/>
            <a:ext cx="685800" cy="1416015"/>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3" name="Google Shape;933;p37"/>
          <p:cNvSpPr txBox="1"/>
          <p:nvPr>
            <p:ph idx="2" type="body"/>
          </p:nvPr>
        </p:nvSpPr>
        <p:spPr>
          <a:xfrm>
            <a:off x="442315" y="4178774"/>
            <a:ext cx="1617443" cy="6463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rgbClr val="F27228"/>
              </a:buClr>
              <a:buSzPts val="4000"/>
              <a:buFont typeface="Arial"/>
              <a:buNone/>
              <a:defRPr sz="4000">
                <a:solidFill>
                  <a:schemeClr val="lt1"/>
                </a:solidFill>
                <a:latin typeface="Quattrocento Sans"/>
                <a:ea typeface="Quattrocento Sans"/>
                <a:cs typeface="Quattrocento Sans"/>
                <a:sym typeface="Quattrocento Sans"/>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934" name="Shape 934"/>
        <p:cNvGrpSpPr/>
        <p:nvPr/>
      </p:nvGrpSpPr>
      <p:grpSpPr>
        <a:xfrm>
          <a:off x="0" y="0"/>
          <a:ext cx="0" cy="0"/>
          <a:chOff x="0" y="0"/>
          <a:chExt cx="0" cy="0"/>
        </a:xfrm>
      </p:grpSpPr>
      <p:sp>
        <p:nvSpPr>
          <p:cNvPr id="935" name="Google Shape;935;p3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6" name="Google Shape;936;p38"/>
          <p:cNvSpPr txBox="1"/>
          <p:nvPr>
            <p:ph idx="1" type="body"/>
          </p:nvPr>
        </p:nvSpPr>
        <p:spPr>
          <a:xfrm>
            <a:off x="95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7" name="Google Shape;937;p38"/>
          <p:cNvSpPr txBox="1"/>
          <p:nvPr>
            <p:ph idx="2" type="body"/>
          </p:nvPr>
        </p:nvSpPr>
        <p:spPr>
          <a:xfrm>
            <a:off x="623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8" name="Google Shape;938;p3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38"/>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940" name="Shape 940"/>
        <p:cNvGrpSpPr/>
        <p:nvPr/>
      </p:nvGrpSpPr>
      <p:grpSpPr>
        <a:xfrm>
          <a:off x="0" y="0"/>
          <a:ext cx="0" cy="0"/>
          <a:chOff x="0" y="0"/>
          <a:chExt cx="0" cy="0"/>
        </a:xfrm>
      </p:grpSpPr>
      <p:sp>
        <p:nvSpPr>
          <p:cNvPr id="941" name="Google Shape;941;p39"/>
          <p:cNvSpPr txBox="1"/>
          <p:nvPr>
            <p:ph type="title"/>
          </p:nvPr>
        </p:nvSpPr>
        <p:spPr>
          <a:xfrm>
            <a:off x="950400" y="277200"/>
            <a:ext cx="10515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2" name="Google Shape;942;p39"/>
          <p:cNvSpPr txBox="1"/>
          <p:nvPr>
            <p:ph idx="1" type="body"/>
          </p:nvPr>
        </p:nvSpPr>
        <p:spPr>
          <a:xfrm>
            <a:off x="950400" y="10656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3" name="Google Shape;943;p39"/>
          <p:cNvSpPr txBox="1"/>
          <p:nvPr>
            <p:ph idx="2" type="body"/>
          </p:nvPr>
        </p:nvSpPr>
        <p:spPr>
          <a:xfrm>
            <a:off x="950400" y="1981200"/>
            <a:ext cx="5157787"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4" name="Google Shape;944;p39"/>
          <p:cNvSpPr txBox="1"/>
          <p:nvPr>
            <p:ph idx="3" type="body"/>
          </p:nvPr>
        </p:nvSpPr>
        <p:spPr>
          <a:xfrm>
            <a:off x="6282812" y="10656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5" name="Google Shape;945;p39"/>
          <p:cNvSpPr txBox="1"/>
          <p:nvPr>
            <p:ph idx="4" type="body"/>
          </p:nvPr>
        </p:nvSpPr>
        <p:spPr>
          <a:xfrm>
            <a:off x="6282812" y="1981200"/>
            <a:ext cx="5183188"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6" name="Google Shape;946;p3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47" name="Google Shape;947;p39"/>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タイトルのみ">
    <p:spTree>
      <p:nvGrpSpPr>
        <p:cNvPr id="948" name="Shape 948"/>
        <p:cNvGrpSpPr/>
        <p:nvPr/>
      </p:nvGrpSpPr>
      <p:grpSpPr>
        <a:xfrm>
          <a:off x="0" y="0"/>
          <a:ext cx="0" cy="0"/>
          <a:chOff x="0" y="0"/>
          <a:chExt cx="0" cy="0"/>
        </a:xfrm>
      </p:grpSpPr>
      <p:sp>
        <p:nvSpPr>
          <p:cNvPr id="949" name="Google Shape;949;p4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0" name="Google Shape;950;p4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51" name="Google Shape;951;p40"/>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2" name="Google Shape;952;p40"/>
          <p:cNvSpPr/>
          <p:nvPr/>
        </p:nvSpPr>
        <p:spPr>
          <a:xfrm>
            <a:off x="871311"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53" name="Google Shape;953;p40"/>
          <p:cNvGrpSpPr/>
          <p:nvPr/>
        </p:nvGrpSpPr>
        <p:grpSpPr>
          <a:xfrm>
            <a:off x="745732" y="1183797"/>
            <a:ext cx="5138804" cy="2284720"/>
            <a:chOff x="745732" y="1473112"/>
            <a:chExt cx="5138804" cy="2284720"/>
          </a:xfrm>
        </p:grpSpPr>
        <p:sp>
          <p:nvSpPr>
            <p:cNvPr id="954" name="Google Shape;954;p40"/>
            <p:cNvSpPr/>
            <p:nvPr/>
          </p:nvSpPr>
          <p:spPr>
            <a:xfrm rot="10800000">
              <a:off x="745732"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55" name="Google Shape;955;p40"/>
            <p:cNvCxnSpPr>
              <a:endCxn id="954" idx="2"/>
            </p:cNvCxnSpPr>
            <p:nvPr/>
          </p:nvCxnSpPr>
          <p:spPr>
            <a:xfrm rot="10800000">
              <a:off x="3000936"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56" name="Google Shape;956;p40"/>
          <p:cNvSpPr/>
          <p:nvPr/>
        </p:nvSpPr>
        <p:spPr>
          <a:xfrm>
            <a:off x="3138862" y="146348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57" name="Google Shape;957;p40"/>
          <p:cNvSpPr/>
          <p:nvPr/>
        </p:nvSpPr>
        <p:spPr>
          <a:xfrm>
            <a:off x="6604164" y="1309376"/>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58" name="Google Shape;958;p40"/>
          <p:cNvGrpSpPr/>
          <p:nvPr/>
        </p:nvGrpSpPr>
        <p:grpSpPr>
          <a:xfrm>
            <a:off x="6478585" y="1183797"/>
            <a:ext cx="5138804" cy="2284720"/>
            <a:chOff x="6478585" y="1473112"/>
            <a:chExt cx="5138804" cy="2284720"/>
          </a:xfrm>
        </p:grpSpPr>
        <p:sp>
          <p:nvSpPr>
            <p:cNvPr id="959" name="Google Shape;959;p40"/>
            <p:cNvSpPr/>
            <p:nvPr/>
          </p:nvSpPr>
          <p:spPr>
            <a:xfrm rot="10800000">
              <a:off x="6478585"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0" name="Google Shape;960;p40"/>
            <p:cNvCxnSpPr>
              <a:endCxn id="959" idx="2"/>
            </p:cNvCxnSpPr>
            <p:nvPr/>
          </p:nvCxnSpPr>
          <p:spPr>
            <a:xfrm rot="10800000">
              <a:off x="8733789"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1" name="Google Shape;961;p40"/>
          <p:cNvSpPr/>
          <p:nvPr/>
        </p:nvSpPr>
        <p:spPr>
          <a:xfrm>
            <a:off x="8871715" y="146348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2" name="Google Shape;962;p40"/>
          <p:cNvGrpSpPr/>
          <p:nvPr/>
        </p:nvGrpSpPr>
        <p:grpSpPr>
          <a:xfrm>
            <a:off x="745732" y="3712232"/>
            <a:ext cx="5138804" cy="2284720"/>
            <a:chOff x="573326" y="1181694"/>
            <a:chExt cx="5138804" cy="2284720"/>
          </a:xfrm>
        </p:grpSpPr>
        <p:sp>
          <p:nvSpPr>
            <p:cNvPr id="963" name="Google Shape;963;p40"/>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64" name="Google Shape;964;p40"/>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5" name="Google Shape;965;p40"/>
            <p:cNvCxnSpPr>
              <a:endCxn id="964"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6" name="Google Shape;966;p40"/>
          <p:cNvSpPr/>
          <p:nvPr/>
        </p:nvSpPr>
        <p:spPr>
          <a:xfrm>
            <a:off x="3138862" y="399192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7" name="Google Shape;967;p40"/>
          <p:cNvGrpSpPr/>
          <p:nvPr/>
        </p:nvGrpSpPr>
        <p:grpSpPr>
          <a:xfrm>
            <a:off x="6478585" y="3712232"/>
            <a:ext cx="5138804" cy="2284720"/>
            <a:chOff x="573326" y="1181694"/>
            <a:chExt cx="5138804" cy="2284720"/>
          </a:xfrm>
        </p:grpSpPr>
        <p:sp>
          <p:nvSpPr>
            <p:cNvPr id="968" name="Google Shape;968;p40"/>
            <p:cNvSpPr/>
            <p:nvPr/>
          </p:nvSpPr>
          <p:spPr>
            <a:xfrm>
              <a:off x="698905" y="1307273"/>
              <a:ext cx="2033562" cy="2033562"/>
            </a:xfrm>
            <a:prstGeom prst="ellipse">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69" name="Google Shape;969;p40"/>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70" name="Google Shape;970;p40"/>
            <p:cNvCxnSpPr>
              <a:endCxn id="969"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71" name="Google Shape;971;p40"/>
          <p:cNvSpPr/>
          <p:nvPr/>
        </p:nvSpPr>
        <p:spPr>
          <a:xfrm>
            <a:off x="8871715" y="399192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2" name="Google Shape;972;p40"/>
          <p:cNvSpPr/>
          <p:nvPr>
            <p:ph idx="2" type="pic"/>
          </p:nvPr>
        </p:nvSpPr>
        <p:spPr>
          <a:xfrm>
            <a:off x="981249" y="1419314"/>
            <a:ext cx="1813686" cy="1813686"/>
          </a:xfrm>
          <a:prstGeom prst="ellipse">
            <a:avLst/>
          </a:prstGeom>
          <a:solidFill>
            <a:schemeClr val="lt1"/>
          </a:solidFill>
          <a:ln>
            <a:noFill/>
          </a:ln>
        </p:spPr>
      </p:sp>
      <p:sp>
        <p:nvSpPr>
          <p:cNvPr id="973" name="Google Shape;973;p40"/>
          <p:cNvSpPr/>
          <p:nvPr>
            <p:ph idx="3" type="pic"/>
          </p:nvPr>
        </p:nvSpPr>
        <p:spPr>
          <a:xfrm>
            <a:off x="6714102" y="1419314"/>
            <a:ext cx="1813686" cy="1813686"/>
          </a:xfrm>
          <a:prstGeom prst="ellipse">
            <a:avLst/>
          </a:prstGeom>
          <a:solidFill>
            <a:schemeClr val="lt1"/>
          </a:solidFill>
          <a:ln>
            <a:noFill/>
          </a:ln>
        </p:spPr>
      </p:sp>
      <p:sp>
        <p:nvSpPr>
          <p:cNvPr id="974" name="Google Shape;974;p40"/>
          <p:cNvSpPr/>
          <p:nvPr>
            <p:ph idx="4" type="pic"/>
          </p:nvPr>
        </p:nvSpPr>
        <p:spPr>
          <a:xfrm>
            <a:off x="6714102" y="3947749"/>
            <a:ext cx="1813686" cy="1813686"/>
          </a:xfrm>
          <a:prstGeom prst="ellipse">
            <a:avLst/>
          </a:prstGeom>
          <a:solidFill>
            <a:schemeClr val="lt1"/>
          </a:solidFill>
          <a:ln>
            <a:noFill/>
          </a:ln>
        </p:spPr>
      </p:sp>
      <p:sp>
        <p:nvSpPr>
          <p:cNvPr id="975" name="Google Shape;975;p40"/>
          <p:cNvSpPr/>
          <p:nvPr>
            <p:ph idx="5" type="pic"/>
          </p:nvPr>
        </p:nvSpPr>
        <p:spPr>
          <a:xfrm>
            <a:off x="981249" y="3947749"/>
            <a:ext cx="1813686" cy="1813686"/>
          </a:xfrm>
          <a:prstGeom prst="ellipse">
            <a:avLst/>
          </a:prstGeom>
          <a:solidFill>
            <a:schemeClr val="lt1"/>
          </a:solidFill>
          <a:ln>
            <a:noFill/>
          </a:ln>
        </p:spPr>
      </p:sp>
      <p:sp>
        <p:nvSpPr>
          <p:cNvPr id="976" name="Google Shape;976;p40"/>
          <p:cNvSpPr txBox="1"/>
          <p:nvPr>
            <p:ph idx="1" type="body"/>
          </p:nvPr>
        </p:nvSpPr>
        <p:spPr>
          <a:xfrm>
            <a:off x="306504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7" name="Google Shape;977;p40"/>
          <p:cNvSpPr txBox="1"/>
          <p:nvPr>
            <p:ph idx="6" type="body"/>
          </p:nvPr>
        </p:nvSpPr>
        <p:spPr>
          <a:xfrm>
            <a:off x="306504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8" name="Google Shape;978;p40"/>
          <p:cNvSpPr txBox="1"/>
          <p:nvPr>
            <p:ph idx="7" type="body"/>
          </p:nvPr>
        </p:nvSpPr>
        <p:spPr>
          <a:xfrm>
            <a:off x="873978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9" name="Google Shape;979;p40"/>
          <p:cNvSpPr txBox="1"/>
          <p:nvPr>
            <p:ph idx="8" type="body"/>
          </p:nvPr>
        </p:nvSpPr>
        <p:spPr>
          <a:xfrm>
            <a:off x="873978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0" name="Google Shape;980;p40"/>
          <p:cNvSpPr/>
          <p:nvPr>
            <p:ph idx="9" type="pic"/>
          </p:nvPr>
        </p:nvSpPr>
        <p:spPr>
          <a:xfrm>
            <a:off x="3293201" y="3947723"/>
            <a:ext cx="546100" cy="547687"/>
          </a:xfrm>
          <a:prstGeom prst="rect">
            <a:avLst/>
          </a:prstGeom>
          <a:noFill/>
          <a:ln>
            <a:noFill/>
          </a:ln>
        </p:spPr>
      </p:sp>
      <p:sp>
        <p:nvSpPr>
          <p:cNvPr id="981" name="Google Shape;981;p40"/>
          <p:cNvSpPr/>
          <p:nvPr>
            <p:ph idx="13" type="pic"/>
          </p:nvPr>
        </p:nvSpPr>
        <p:spPr>
          <a:xfrm>
            <a:off x="3293201" y="1426915"/>
            <a:ext cx="546100" cy="547687"/>
          </a:xfrm>
          <a:prstGeom prst="rect">
            <a:avLst/>
          </a:prstGeom>
          <a:noFill/>
          <a:ln>
            <a:noFill/>
          </a:ln>
        </p:spPr>
      </p:sp>
      <p:sp>
        <p:nvSpPr>
          <p:cNvPr id="982" name="Google Shape;982;p40"/>
          <p:cNvSpPr/>
          <p:nvPr>
            <p:ph idx="14" type="pic"/>
          </p:nvPr>
        </p:nvSpPr>
        <p:spPr>
          <a:xfrm>
            <a:off x="9026054" y="3947723"/>
            <a:ext cx="546100" cy="547687"/>
          </a:xfrm>
          <a:prstGeom prst="rect">
            <a:avLst/>
          </a:prstGeom>
          <a:noFill/>
          <a:ln>
            <a:noFill/>
          </a:ln>
        </p:spPr>
      </p:sp>
      <p:sp>
        <p:nvSpPr>
          <p:cNvPr id="983" name="Google Shape;983;p40"/>
          <p:cNvSpPr/>
          <p:nvPr>
            <p:ph idx="15" type="pic"/>
          </p:nvPr>
        </p:nvSpPr>
        <p:spPr>
          <a:xfrm>
            <a:off x="9026054" y="1426915"/>
            <a:ext cx="546100" cy="54768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のみ">
  <p:cSld name="1_タイトルのみ">
    <p:spTree>
      <p:nvGrpSpPr>
        <p:cNvPr id="984" name="Shape 984"/>
        <p:cNvGrpSpPr/>
        <p:nvPr/>
      </p:nvGrpSpPr>
      <p:grpSpPr>
        <a:xfrm>
          <a:off x="0" y="0"/>
          <a:ext cx="0" cy="0"/>
          <a:chOff x="0" y="0"/>
          <a:chExt cx="0" cy="0"/>
        </a:xfrm>
      </p:grpSpPr>
      <p:sp>
        <p:nvSpPr>
          <p:cNvPr id="985" name="Google Shape;985;p4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6" name="Google Shape;986;p4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87" name="Google Shape;987;p41"/>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88" name="Google Shape;988;p41"/>
          <p:cNvCxnSpPr/>
          <p:nvPr/>
        </p:nvCxnSpPr>
        <p:spPr>
          <a:xfrm rot="10800000">
            <a:off x="2970087"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89" name="Google Shape;989;p41"/>
          <p:cNvSpPr/>
          <p:nvPr/>
        </p:nvSpPr>
        <p:spPr>
          <a:xfrm>
            <a:off x="3108013" y="149562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0" name="Google Shape;990;p41"/>
          <p:cNvCxnSpPr/>
          <p:nvPr/>
        </p:nvCxnSpPr>
        <p:spPr>
          <a:xfrm rot="10800000">
            <a:off x="8702940"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1" name="Google Shape;991;p41"/>
          <p:cNvSpPr/>
          <p:nvPr/>
        </p:nvSpPr>
        <p:spPr>
          <a:xfrm>
            <a:off x="8840866" y="1495627"/>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2" name="Google Shape;992;p41"/>
          <p:cNvCxnSpPr/>
          <p:nvPr/>
        </p:nvCxnSpPr>
        <p:spPr>
          <a:xfrm rot="10800000">
            <a:off x="2970087"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3" name="Google Shape;993;p41"/>
          <p:cNvSpPr/>
          <p:nvPr/>
        </p:nvSpPr>
        <p:spPr>
          <a:xfrm>
            <a:off x="3108013" y="402406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4" name="Google Shape;994;p41"/>
          <p:cNvCxnSpPr/>
          <p:nvPr/>
        </p:nvCxnSpPr>
        <p:spPr>
          <a:xfrm rot="10800000">
            <a:off x="8702940"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5" name="Google Shape;995;p41"/>
          <p:cNvSpPr/>
          <p:nvPr/>
        </p:nvSpPr>
        <p:spPr>
          <a:xfrm>
            <a:off x="8840866" y="4024062"/>
            <a:ext cx="464073" cy="464073"/>
          </a:xfrm>
          <a:prstGeom prst="ellipse">
            <a:avLst/>
          </a:prstGeom>
          <a:solidFill>
            <a:srgbClr val="1569B2">
              <a:alpha val="1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96" name="Google Shape;996;p41"/>
          <p:cNvSpPr/>
          <p:nvPr>
            <p:ph idx="2" type="pic"/>
          </p:nvPr>
        </p:nvSpPr>
        <p:spPr>
          <a:xfrm>
            <a:off x="950400" y="1193454"/>
            <a:ext cx="1813686" cy="1813686"/>
          </a:xfrm>
          <a:prstGeom prst="rect">
            <a:avLst/>
          </a:prstGeom>
          <a:solidFill>
            <a:schemeClr val="lt1"/>
          </a:solidFill>
          <a:ln>
            <a:noFill/>
          </a:ln>
        </p:spPr>
      </p:sp>
      <p:sp>
        <p:nvSpPr>
          <p:cNvPr id="997" name="Google Shape;997;p41"/>
          <p:cNvSpPr/>
          <p:nvPr>
            <p:ph idx="3" type="pic"/>
          </p:nvPr>
        </p:nvSpPr>
        <p:spPr>
          <a:xfrm>
            <a:off x="6683253" y="1193454"/>
            <a:ext cx="1813686" cy="1813686"/>
          </a:xfrm>
          <a:prstGeom prst="rect">
            <a:avLst/>
          </a:prstGeom>
          <a:solidFill>
            <a:schemeClr val="lt1"/>
          </a:solidFill>
          <a:ln>
            <a:noFill/>
          </a:ln>
        </p:spPr>
      </p:sp>
      <p:sp>
        <p:nvSpPr>
          <p:cNvPr id="998" name="Google Shape;998;p41"/>
          <p:cNvSpPr/>
          <p:nvPr>
            <p:ph idx="4" type="pic"/>
          </p:nvPr>
        </p:nvSpPr>
        <p:spPr>
          <a:xfrm>
            <a:off x="6683253" y="3721889"/>
            <a:ext cx="1813686" cy="1813686"/>
          </a:xfrm>
          <a:prstGeom prst="rect">
            <a:avLst/>
          </a:prstGeom>
          <a:solidFill>
            <a:schemeClr val="lt1"/>
          </a:solidFill>
          <a:ln>
            <a:noFill/>
          </a:ln>
        </p:spPr>
      </p:sp>
      <p:sp>
        <p:nvSpPr>
          <p:cNvPr id="999" name="Google Shape;999;p41"/>
          <p:cNvSpPr/>
          <p:nvPr>
            <p:ph idx="5" type="pic"/>
          </p:nvPr>
        </p:nvSpPr>
        <p:spPr>
          <a:xfrm>
            <a:off x="950400" y="3721889"/>
            <a:ext cx="1813686" cy="1813686"/>
          </a:xfrm>
          <a:prstGeom prst="rect">
            <a:avLst/>
          </a:prstGeom>
          <a:solidFill>
            <a:schemeClr val="lt1"/>
          </a:solidFill>
          <a:ln>
            <a:noFill/>
          </a:ln>
        </p:spPr>
      </p:sp>
      <p:sp>
        <p:nvSpPr>
          <p:cNvPr id="1000" name="Google Shape;1000;p41"/>
          <p:cNvSpPr txBox="1"/>
          <p:nvPr>
            <p:ph idx="1" type="body"/>
          </p:nvPr>
        </p:nvSpPr>
        <p:spPr>
          <a:xfrm>
            <a:off x="303419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1" name="Google Shape;1001;p41"/>
          <p:cNvSpPr txBox="1"/>
          <p:nvPr>
            <p:ph idx="6" type="body"/>
          </p:nvPr>
        </p:nvSpPr>
        <p:spPr>
          <a:xfrm>
            <a:off x="303419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2" name="Google Shape;1002;p41"/>
          <p:cNvSpPr txBox="1"/>
          <p:nvPr>
            <p:ph idx="7" type="body"/>
          </p:nvPr>
        </p:nvSpPr>
        <p:spPr>
          <a:xfrm>
            <a:off x="870893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3" name="Google Shape;1003;p41"/>
          <p:cNvSpPr txBox="1"/>
          <p:nvPr>
            <p:ph idx="8" type="body"/>
          </p:nvPr>
        </p:nvSpPr>
        <p:spPr>
          <a:xfrm>
            <a:off x="870893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4" name="Google Shape;1004;p41"/>
          <p:cNvSpPr/>
          <p:nvPr>
            <p:ph idx="9" type="pic"/>
          </p:nvPr>
        </p:nvSpPr>
        <p:spPr>
          <a:xfrm>
            <a:off x="3262352" y="3979863"/>
            <a:ext cx="546100" cy="547687"/>
          </a:xfrm>
          <a:prstGeom prst="rect">
            <a:avLst/>
          </a:prstGeom>
          <a:noFill/>
          <a:ln>
            <a:noFill/>
          </a:ln>
        </p:spPr>
      </p:sp>
      <p:sp>
        <p:nvSpPr>
          <p:cNvPr id="1005" name="Google Shape;1005;p41"/>
          <p:cNvSpPr/>
          <p:nvPr>
            <p:ph idx="13" type="pic"/>
          </p:nvPr>
        </p:nvSpPr>
        <p:spPr>
          <a:xfrm>
            <a:off x="3262352" y="1459055"/>
            <a:ext cx="546100" cy="547687"/>
          </a:xfrm>
          <a:prstGeom prst="rect">
            <a:avLst/>
          </a:prstGeom>
          <a:noFill/>
          <a:ln>
            <a:noFill/>
          </a:ln>
        </p:spPr>
      </p:sp>
      <p:sp>
        <p:nvSpPr>
          <p:cNvPr id="1006" name="Google Shape;1006;p41"/>
          <p:cNvSpPr/>
          <p:nvPr>
            <p:ph idx="14" type="pic"/>
          </p:nvPr>
        </p:nvSpPr>
        <p:spPr>
          <a:xfrm>
            <a:off x="8995205" y="3979863"/>
            <a:ext cx="546100" cy="547687"/>
          </a:xfrm>
          <a:prstGeom prst="rect">
            <a:avLst/>
          </a:prstGeom>
          <a:noFill/>
          <a:ln>
            <a:noFill/>
          </a:ln>
        </p:spPr>
      </p:sp>
      <p:sp>
        <p:nvSpPr>
          <p:cNvPr id="1007" name="Google Shape;1007;p41"/>
          <p:cNvSpPr/>
          <p:nvPr>
            <p:ph idx="15" type="pic"/>
          </p:nvPr>
        </p:nvSpPr>
        <p:spPr>
          <a:xfrm>
            <a:off x="8995205" y="1459055"/>
            <a:ext cx="546100" cy="547687"/>
          </a:xfrm>
          <a:prstGeom prst="rect">
            <a:avLst/>
          </a:prstGeom>
          <a:noFill/>
          <a:ln>
            <a:noFill/>
          </a:ln>
        </p:spPr>
      </p:sp>
      <p:sp>
        <p:nvSpPr>
          <p:cNvPr id="1008" name="Google Shape;1008;p41"/>
          <p:cNvSpPr txBox="1"/>
          <p:nvPr/>
        </p:nvSpPr>
        <p:spPr>
          <a:xfrm>
            <a:off x="950400"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09" name="Google Shape;1009;p41"/>
          <p:cNvSpPr txBox="1"/>
          <p:nvPr/>
        </p:nvSpPr>
        <p:spPr>
          <a:xfrm>
            <a:off x="6683253" y="2974461"/>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0" name="Google Shape;1010;p41"/>
          <p:cNvSpPr txBox="1"/>
          <p:nvPr/>
        </p:nvSpPr>
        <p:spPr>
          <a:xfrm>
            <a:off x="950400"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1" name="Google Shape;1011;p41"/>
          <p:cNvSpPr txBox="1"/>
          <p:nvPr/>
        </p:nvSpPr>
        <p:spPr>
          <a:xfrm>
            <a:off x="6683253" y="5472482"/>
            <a:ext cx="1814400" cy="246221"/>
          </a:xfrm>
          <a:prstGeom prst="rect">
            <a:avLst/>
          </a:pr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p:cSld name="白紙">
    <p:spTree>
      <p:nvGrpSpPr>
        <p:cNvPr id="1012" name="Shape 1012"/>
        <p:cNvGrpSpPr/>
        <p:nvPr/>
      </p:nvGrpSpPr>
      <p:grpSpPr>
        <a:xfrm>
          <a:off x="0" y="0"/>
          <a:ext cx="0" cy="0"/>
          <a:chOff x="0" y="0"/>
          <a:chExt cx="0" cy="0"/>
        </a:xfrm>
      </p:grpSpPr>
      <p:sp>
        <p:nvSpPr>
          <p:cNvPr id="1013" name="Google Shape;1013;p4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14" name="Google Shape;1014;p42"/>
          <p:cNvSpPr txBox="1"/>
          <p:nvPr>
            <p:ph idx="11" type="ftr"/>
          </p:nvPr>
        </p:nvSpPr>
        <p:spPr>
          <a:xfrm>
            <a:off x="105133" y="6377888"/>
            <a:ext cx="4322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5" name="Google Shape;1015;p4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6" name="Google Shape;1016;p42"/>
          <p:cNvSpPr txBox="1"/>
          <p:nvPr/>
        </p:nvSpPr>
        <p:spPr>
          <a:xfrm>
            <a:off x="105133" y="6398237"/>
            <a:ext cx="432206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050"/>
              <a:buFont typeface="Meiryo"/>
              <a:buNone/>
            </a:pPr>
            <a:r>
              <a:rPr b="0" i="0" lang="en-US" sz="1050" u="none" cap="none" strike="noStrike">
                <a:solidFill>
                  <a:srgbClr val="A5A5A5"/>
                </a:solidFill>
                <a:latin typeface="Meiryo"/>
                <a:ea typeface="Meiryo"/>
                <a:cs typeface="Meiryo"/>
                <a:sym typeface="Meiryo"/>
              </a:rPr>
              <a:t>© Copyright by FPT Software 2020 | CONFIDENTIAL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2.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20673"/>
              </a:buClr>
              <a:buSzPts val="3200"/>
              <a:buFont typeface="Meiryo"/>
              <a:buNone/>
              <a:defRPr b="1" i="0" sz="3200" u="none" cap="none" strike="noStrike">
                <a:solidFill>
                  <a:srgbClr val="020673"/>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20673"/>
              </a:buClr>
              <a:buSzPts val="2800"/>
              <a:buFont typeface="Arial"/>
              <a:buChar char="•"/>
              <a:defRPr b="0" i="0" sz="2800" u="none" cap="none" strike="noStrike">
                <a:solidFill>
                  <a:srgbClr val="020673"/>
                </a:solidFill>
                <a:latin typeface="Meiryo"/>
                <a:ea typeface="Meiryo"/>
                <a:cs typeface="Meiryo"/>
                <a:sym typeface="Meiryo"/>
              </a:defRPr>
            </a:lvl1pPr>
            <a:lvl2pPr indent="-381000" lvl="1" marL="914400" marR="0" rtl="0" algn="l">
              <a:lnSpc>
                <a:spcPct val="90000"/>
              </a:lnSpc>
              <a:spcBef>
                <a:spcPts val="500"/>
              </a:spcBef>
              <a:spcAft>
                <a:spcPts val="0"/>
              </a:spcAft>
              <a:buClr>
                <a:srgbClr val="020673"/>
              </a:buClr>
              <a:buSzPts val="2400"/>
              <a:buFont typeface="Arial"/>
              <a:buChar char="•"/>
              <a:defRPr b="0" i="0" sz="2400" u="none" cap="none" strike="noStrike">
                <a:solidFill>
                  <a:srgbClr val="020673"/>
                </a:solidFill>
                <a:latin typeface="Meiryo"/>
                <a:ea typeface="Meiryo"/>
                <a:cs typeface="Meiryo"/>
                <a:sym typeface="Meiryo"/>
              </a:defRPr>
            </a:lvl2pPr>
            <a:lvl3pPr indent="-355600" lvl="2" marL="1371600" marR="0" rtl="0" algn="l">
              <a:lnSpc>
                <a:spcPct val="90000"/>
              </a:lnSpc>
              <a:spcBef>
                <a:spcPts val="500"/>
              </a:spcBef>
              <a:spcAft>
                <a:spcPts val="0"/>
              </a:spcAft>
              <a:buClr>
                <a:srgbClr val="020673"/>
              </a:buClr>
              <a:buSzPts val="2000"/>
              <a:buFont typeface="Arial"/>
              <a:buChar char="•"/>
              <a:defRPr b="0" i="0" sz="2000" u="none" cap="none" strike="noStrike">
                <a:solidFill>
                  <a:srgbClr val="020673"/>
                </a:solidFill>
                <a:latin typeface="Meiryo"/>
                <a:ea typeface="Meiryo"/>
                <a:cs typeface="Meiryo"/>
                <a:sym typeface="Meiryo"/>
              </a:defRPr>
            </a:lvl3pPr>
            <a:lvl4pPr indent="-342900" lvl="3" marL="18288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4pPr>
            <a:lvl5pPr indent="-342900" lvl="4" marL="22860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9pPr>
          </a:lstStyle>
          <a:p/>
        </p:txBody>
      </p:sp>
      <p:sp>
        <p:nvSpPr>
          <p:cNvPr id="12" name="Google Shape;12;p33"/>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13" name="Google Shape;13;p3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grpSp>
        <p:nvGrpSpPr>
          <p:cNvPr id="14" name="Google Shape;14;p33"/>
          <p:cNvGrpSpPr/>
          <p:nvPr/>
        </p:nvGrpSpPr>
        <p:grpSpPr>
          <a:xfrm>
            <a:off x="-380999" y="294771"/>
            <a:ext cx="1261502" cy="424916"/>
            <a:chOff x="-380999" y="294771"/>
            <a:chExt cx="1261502" cy="424916"/>
          </a:xfrm>
        </p:grpSpPr>
        <p:sp>
          <p:nvSpPr>
            <p:cNvPr id="15" name="Google Shape;15;p33"/>
            <p:cNvSpPr/>
            <p:nvPr/>
          </p:nvSpPr>
          <p:spPr>
            <a:xfrm rot="10800000">
              <a:off x="-380999" y="57356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 name="Google Shape;16;p33"/>
            <p:cNvSpPr/>
            <p:nvPr/>
          </p:nvSpPr>
          <p:spPr>
            <a:xfrm rot="10800000">
              <a:off x="-380999" y="52899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 name="Google Shape;17;p33"/>
            <p:cNvSpPr/>
            <p:nvPr/>
          </p:nvSpPr>
          <p:spPr>
            <a:xfrm rot="10800000">
              <a:off x="-380999" y="48420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 name="Google Shape;18;p33"/>
            <p:cNvSpPr/>
            <p:nvPr/>
          </p:nvSpPr>
          <p:spPr>
            <a:xfrm rot="10800000">
              <a:off x="-380999" y="43963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 name="Google Shape;19;p33"/>
            <p:cNvSpPr/>
            <p:nvPr/>
          </p:nvSpPr>
          <p:spPr>
            <a:xfrm rot="10800000">
              <a:off x="-380999" y="39506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 name="Google Shape;20;p33"/>
            <p:cNvSpPr/>
            <p:nvPr/>
          </p:nvSpPr>
          <p:spPr>
            <a:xfrm rot="10800000">
              <a:off x="-380999" y="35048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 name="Google Shape;21;p33"/>
            <p:cNvSpPr/>
            <p:nvPr/>
          </p:nvSpPr>
          <p:spPr>
            <a:xfrm rot="10800000">
              <a:off x="-380999" y="305704"/>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 name="Google Shape;22;p33"/>
            <p:cNvSpPr/>
            <p:nvPr/>
          </p:nvSpPr>
          <p:spPr>
            <a:xfrm rot="10800000">
              <a:off x="-336216" y="573773"/>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 name="Google Shape;23;p33"/>
            <p:cNvSpPr/>
            <p:nvPr/>
          </p:nvSpPr>
          <p:spPr>
            <a:xfrm rot="10800000">
              <a:off x="-336216" y="529200"/>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 name="Google Shape;24;p33"/>
            <p:cNvSpPr/>
            <p:nvPr/>
          </p:nvSpPr>
          <p:spPr>
            <a:xfrm rot="10800000">
              <a:off x="-336216" y="48441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 name="Google Shape;25;p33"/>
            <p:cNvSpPr/>
            <p:nvPr/>
          </p:nvSpPr>
          <p:spPr>
            <a:xfrm rot="10800000">
              <a:off x="-336216" y="43984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6" name="Google Shape;26;p33"/>
            <p:cNvSpPr/>
            <p:nvPr/>
          </p:nvSpPr>
          <p:spPr>
            <a:xfrm rot="10800000">
              <a:off x="-336216" y="395271"/>
              <a:ext cx="2103" cy="2103"/>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7" name="Google Shape;27;p33"/>
            <p:cNvSpPr/>
            <p:nvPr/>
          </p:nvSpPr>
          <p:spPr>
            <a:xfrm rot="10800000">
              <a:off x="-336216" y="35069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8" name="Google Shape;28;p33"/>
            <p:cNvSpPr/>
            <p:nvPr/>
          </p:nvSpPr>
          <p:spPr>
            <a:xfrm rot="10800000">
              <a:off x="-336216" y="30591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9" name="Google Shape;29;p33"/>
            <p:cNvSpPr/>
            <p:nvPr/>
          </p:nvSpPr>
          <p:spPr>
            <a:xfrm rot="10800000">
              <a:off x="-293325" y="572091"/>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0" name="Google Shape;30;p33"/>
            <p:cNvSpPr/>
            <p:nvPr/>
          </p:nvSpPr>
          <p:spPr>
            <a:xfrm rot="10800000">
              <a:off x="-293325" y="52751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1" name="Google Shape;31;p33"/>
            <p:cNvSpPr/>
            <p:nvPr/>
          </p:nvSpPr>
          <p:spPr>
            <a:xfrm rot="10800000">
              <a:off x="-293325" y="48273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2" name="Google Shape;32;p33"/>
            <p:cNvSpPr/>
            <p:nvPr/>
          </p:nvSpPr>
          <p:spPr>
            <a:xfrm rot="10800000">
              <a:off x="-293325" y="43816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 name="Google Shape;33;p33"/>
            <p:cNvSpPr/>
            <p:nvPr/>
          </p:nvSpPr>
          <p:spPr>
            <a:xfrm rot="10800000">
              <a:off x="-293325" y="39358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 name="Google Shape;34;p33"/>
            <p:cNvSpPr/>
            <p:nvPr/>
          </p:nvSpPr>
          <p:spPr>
            <a:xfrm rot="10800000">
              <a:off x="-293325" y="34901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 name="Google Shape;35;p33"/>
            <p:cNvSpPr/>
            <p:nvPr/>
          </p:nvSpPr>
          <p:spPr>
            <a:xfrm rot="10800000">
              <a:off x="-293325" y="30423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 name="Google Shape;36;p33"/>
            <p:cNvSpPr/>
            <p:nvPr/>
          </p:nvSpPr>
          <p:spPr>
            <a:xfrm rot="10800000">
              <a:off x="-248542" y="572301"/>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 name="Google Shape;37;p33"/>
            <p:cNvSpPr/>
            <p:nvPr/>
          </p:nvSpPr>
          <p:spPr>
            <a:xfrm rot="10800000">
              <a:off x="-248542" y="527728"/>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 name="Google Shape;38;p33"/>
            <p:cNvSpPr/>
            <p:nvPr/>
          </p:nvSpPr>
          <p:spPr>
            <a:xfrm rot="10800000">
              <a:off x="-248542" y="482945"/>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 name="Google Shape;39;p33"/>
            <p:cNvSpPr/>
            <p:nvPr/>
          </p:nvSpPr>
          <p:spPr>
            <a:xfrm rot="10800000">
              <a:off x="-248542" y="43837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 name="Google Shape;40;p33"/>
            <p:cNvSpPr/>
            <p:nvPr/>
          </p:nvSpPr>
          <p:spPr>
            <a:xfrm rot="10800000">
              <a:off x="-248542" y="393799"/>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 name="Google Shape;41;p33"/>
            <p:cNvSpPr/>
            <p:nvPr/>
          </p:nvSpPr>
          <p:spPr>
            <a:xfrm rot="10800000">
              <a:off x="-248542" y="349226"/>
              <a:ext cx="4205" cy="4205"/>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 name="Google Shape;42;p33"/>
            <p:cNvSpPr/>
            <p:nvPr/>
          </p:nvSpPr>
          <p:spPr>
            <a:xfrm rot="10800000">
              <a:off x="-248542" y="30444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 name="Google Shape;43;p33"/>
            <p:cNvSpPr/>
            <p:nvPr/>
          </p:nvSpPr>
          <p:spPr>
            <a:xfrm rot="10800000">
              <a:off x="-203338" y="57272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 name="Google Shape;44;p33"/>
            <p:cNvSpPr/>
            <p:nvPr/>
          </p:nvSpPr>
          <p:spPr>
            <a:xfrm rot="10800000">
              <a:off x="-203338" y="52814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 name="Google Shape;45;p33"/>
            <p:cNvSpPr/>
            <p:nvPr/>
          </p:nvSpPr>
          <p:spPr>
            <a:xfrm rot="10800000">
              <a:off x="-203338" y="483366"/>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 name="Google Shape;46;p33"/>
            <p:cNvSpPr/>
            <p:nvPr/>
          </p:nvSpPr>
          <p:spPr>
            <a:xfrm rot="10800000">
              <a:off x="-203338" y="43879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 name="Google Shape;47;p33"/>
            <p:cNvSpPr/>
            <p:nvPr/>
          </p:nvSpPr>
          <p:spPr>
            <a:xfrm rot="10800000">
              <a:off x="-203338" y="39421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 name="Google Shape;48;p33"/>
            <p:cNvSpPr/>
            <p:nvPr/>
          </p:nvSpPr>
          <p:spPr>
            <a:xfrm rot="10800000">
              <a:off x="-203338" y="349646"/>
              <a:ext cx="4205" cy="4205"/>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 name="Google Shape;49;p33"/>
            <p:cNvSpPr/>
            <p:nvPr/>
          </p:nvSpPr>
          <p:spPr>
            <a:xfrm rot="10800000">
              <a:off x="-203338" y="304863"/>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 name="Google Shape;50;p33"/>
            <p:cNvSpPr/>
            <p:nvPr/>
          </p:nvSpPr>
          <p:spPr>
            <a:xfrm rot="10800000">
              <a:off x="-160447" y="571040"/>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 name="Google Shape;51;p33"/>
            <p:cNvSpPr/>
            <p:nvPr/>
          </p:nvSpPr>
          <p:spPr>
            <a:xfrm rot="10800000">
              <a:off x="-160447" y="526467"/>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 name="Google Shape;52;p33"/>
            <p:cNvSpPr/>
            <p:nvPr/>
          </p:nvSpPr>
          <p:spPr>
            <a:xfrm rot="10800000">
              <a:off x="-160447" y="481684"/>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 name="Google Shape;53;p33"/>
            <p:cNvSpPr/>
            <p:nvPr/>
          </p:nvSpPr>
          <p:spPr>
            <a:xfrm rot="10800000">
              <a:off x="-160447" y="437110"/>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 name="Google Shape;54;p33"/>
            <p:cNvSpPr/>
            <p:nvPr/>
          </p:nvSpPr>
          <p:spPr>
            <a:xfrm rot="10800000">
              <a:off x="-160447" y="392537"/>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 name="Google Shape;55;p33"/>
            <p:cNvSpPr/>
            <p:nvPr/>
          </p:nvSpPr>
          <p:spPr>
            <a:xfrm rot="10800000">
              <a:off x="-160447" y="347964"/>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 name="Google Shape;56;p33"/>
            <p:cNvSpPr/>
            <p:nvPr/>
          </p:nvSpPr>
          <p:spPr>
            <a:xfrm rot="10800000">
              <a:off x="-160447" y="303181"/>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 name="Google Shape;57;p33"/>
            <p:cNvSpPr/>
            <p:nvPr/>
          </p:nvSpPr>
          <p:spPr>
            <a:xfrm rot="10800000">
              <a:off x="-115453" y="571460"/>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 name="Google Shape;58;p33"/>
            <p:cNvSpPr/>
            <p:nvPr/>
          </p:nvSpPr>
          <p:spPr>
            <a:xfrm rot="10800000">
              <a:off x="-115453" y="526887"/>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 name="Google Shape;59;p33"/>
            <p:cNvSpPr/>
            <p:nvPr/>
          </p:nvSpPr>
          <p:spPr>
            <a:xfrm rot="10800000">
              <a:off x="-115453" y="482104"/>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 name="Google Shape;60;p33"/>
            <p:cNvSpPr/>
            <p:nvPr/>
          </p:nvSpPr>
          <p:spPr>
            <a:xfrm rot="10800000">
              <a:off x="-115453" y="43753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 name="Google Shape;61;p33"/>
            <p:cNvSpPr/>
            <p:nvPr/>
          </p:nvSpPr>
          <p:spPr>
            <a:xfrm rot="10800000">
              <a:off x="-115453" y="392958"/>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 name="Google Shape;62;p33"/>
            <p:cNvSpPr/>
            <p:nvPr/>
          </p:nvSpPr>
          <p:spPr>
            <a:xfrm rot="10800000">
              <a:off x="-115453" y="348385"/>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 name="Google Shape;63;p33"/>
            <p:cNvSpPr/>
            <p:nvPr/>
          </p:nvSpPr>
          <p:spPr>
            <a:xfrm rot="10800000">
              <a:off x="-115453" y="30360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 name="Google Shape;64;p33"/>
            <p:cNvSpPr/>
            <p:nvPr/>
          </p:nvSpPr>
          <p:spPr>
            <a:xfrm rot="10800000">
              <a:off x="-70670" y="571671"/>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 name="Google Shape;65;p33"/>
            <p:cNvSpPr/>
            <p:nvPr/>
          </p:nvSpPr>
          <p:spPr>
            <a:xfrm rot="10800000">
              <a:off x="-70670" y="527098"/>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 name="Google Shape;66;p33"/>
            <p:cNvSpPr/>
            <p:nvPr/>
          </p:nvSpPr>
          <p:spPr>
            <a:xfrm rot="10800000">
              <a:off x="-70670" y="482314"/>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 name="Google Shape;67;p33"/>
            <p:cNvSpPr/>
            <p:nvPr/>
          </p:nvSpPr>
          <p:spPr>
            <a:xfrm rot="10800000">
              <a:off x="-70670" y="437741"/>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 name="Google Shape;68;p33"/>
            <p:cNvSpPr/>
            <p:nvPr/>
          </p:nvSpPr>
          <p:spPr>
            <a:xfrm rot="10800000">
              <a:off x="-70670" y="393168"/>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 name="Google Shape;69;p33"/>
            <p:cNvSpPr/>
            <p:nvPr/>
          </p:nvSpPr>
          <p:spPr>
            <a:xfrm rot="10800000">
              <a:off x="-70670" y="348595"/>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 name="Google Shape;70;p33"/>
            <p:cNvSpPr/>
            <p:nvPr/>
          </p:nvSpPr>
          <p:spPr>
            <a:xfrm rot="10800000">
              <a:off x="-70670" y="303812"/>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 name="Google Shape;71;p33"/>
            <p:cNvSpPr/>
            <p:nvPr/>
          </p:nvSpPr>
          <p:spPr>
            <a:xfrm rot="10800000">
              <a:off x="-27568" y="569989"/>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 name="Google Shape;72;p33"/>
            <p:cNvSpPr/>
            <p:nvPr/>
          </p:nvSpPr>
          <p:spPr>
            <a:xfrm rot="10800000">
              <a:off x="-27568" y="52541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 name="Google Shape;73;p33"/>
            <p:cNvSpPr/>
            <p:nvPr/>
          </p:nvSpPr>
          <p:spPr>
            <a:xfrm rot="10800000">
              <a:off x="-27568" y="480632"/>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 name="Google Shape;74;p33"/>
            <p:cNvSpPr/>
            <p:nvPr/>
          </p:nvSpPr>
          <p:spPr>
            <a:xfrm rot="10800000">
              <a:off x="-27568" y="436059"/>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 name="Google Shape;75;p33"/>
            <p:cNvSpPr/>
            <p:nvPr/>
          </p:nvSpPr>
          <p:spPr>
            <a:xfrm rot="10800000">
              <a:off x="-27568" y="39148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 name="Google Shape;76;p33"/>
            <p:cNvSpPr/>
            <p:nvPr/>
          </p:nvSpPr>
          <p:spPr>
            <a:xfrm rot="10800000">
              <a:off x="-27568" y="346913"/>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 name="Google Shape;77;p33"/>
            <p:cNvSpPr/>
            <p:nvPr/>
          </p:nvSpPr>
          <p:spPr>
            <a:xfrm rot="10800000">
              <a:off x="-27568" y="302130"/>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 name="Google Shape;78;p33"/>
            <p:cNvSpPr/>
            <p:nvPr/>
          </p:nvSpPr>
          <p:spPr>
            <a:xfrm rot="10800000">
              <a:off x="17425" y="570409"/>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 name="Google Shape;79;p33"/>
            <p:cNvSpPr/>
            <p:nvPr/>
          </p:nvSpPr>
          <p:spPr>
            <a:xfrm rot="10800000">
              <a:off x="17425" y="52583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 name="Google Shape;80;p33"/>
            <p:cNvSpPr/>
            <p:nvPr/>
          </p:nvSpPr>
          <p:spPr>
            <a:xfrm rot="10800000">
              <a:off x="17425" y="48105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 name="Google Shape;81;p33"/>
            <p:cNvSpPr/>
            <p:nvPr/>
          </p:nvSpPr>
          <p:spPr>
            <a:xfrm rot="10800000">
              <a:off x="17425" y="43648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 name="Google Shape;82;p33"/>
            <p:cNvSpPr/>
            <p:nvPr/>
          </p:nvSpPr>
          <p:spPr>
            <a:xfrm rot="10800000">
              <a:off x="17425" y="39190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 name="Google Shape;83;p33"/>
            <p:cNvSpPr/>
            <p:nvPr/>
          </p:nvSpPr>
          <p:spPr>
            <a:xfrm rot="10800000">
              <a:off x="17425" y="34733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 name="Google Shape;84;p33"/>
            <p:cNvSpPr/>
            <p:nvPr/>
          </p:nvSpPr>
          <p:spPr>
            <a:xfrm rot="10800000">
              <a:off x="17425" y="30255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 name="Google Shape;85;p33"/>
            <p:cNvSpPr/>
            <p:nvPr/>
          </p:nvSpPr>
          <p:spPr>
            <a:xfrm rot="10800000">
              <a:off x="60316" y="568727"/>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 name="Google Shape;86;p33"/>
            <p:cNvSpPr/>
            <p:nvPr/>
          </p:nvSpPr>
          <p:spPr>
            <a:xfrm rot="10800000">
              <a:off x="60316" y="52415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 name="Google Shape;87;p33"/>
            <p:cNvSpPr/>
            <p:nvPr/>
          </p:nvSpPr>
          <p:spPr>
            <a:xfrm rot="10800000">
              <a:off x="60316" y="47937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 name="Google Shape;88;p33"/>
            <p:cNvSpPr/>
            <p:nvPr/>
          </p:nvSpPr>
          <p:spPr>
            <a:xfrm rot="10800000">
              <a:off x="60316" y="43479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 name="Google Shape;89;p33"/>
            <p:cNvSpPr/>
            <p:nvPr/>
          </p:nvSpPr>
          <p:spPr>
            <a:xfrm rot="10800000">
              <a:off x="60316" y="39022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 name="Google Shape;90;p33"/>
            <p:cNvSpPr/>
            <p:nvPr/>
          </p:nvSpPr>
          <p:spPr>
            <a:xfrm rot="10800000">
              <a:off x="60316" y="34565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 name="Google Shape;91;p33"/>
            <p:cNvSpPr/>
            <p:nvPr/>
          </p:nvSpPr>
          <p:spPr>
            <a:xfrm rot="10800000">
              <a:off x="60316" y="30086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 name="Google Shape;92;p33"/>
            <p:cNvSpPr/>
            <p:nvPr/>
          </p:nvSpPr>
          <p:spPr>
            <a:xfrm rot="10800000">
              <a:off x="105099" y="568937"/>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 name="Google Shape;93;p33"/>
            <p:cNvSpPr/>
            <p:nvPr/>
          </p:nvSpPr>
          <p:spPr>
            <a:xfrm rot="10800000">
              <a:off x="105099" y="524364"/>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4" name="Google Shape;94;p33"/>
            <p:cNvSpPr/>
            <p:nvPr/>
          </p:nvSpPr>
          <p:spPr>
            <a:xfrm rot="10800000">
              <a:off x="105099" y="479581"/>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5" name="Google Shape;95;p33"/>
            <p:cNvSpPr/>
            <p:nvPr/>
          </p:nvSpPr>
          <p:spPr>
            <a:xfrm rot="10800000">
              <a:off x="105099" y="43500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6" name="Google Shape;96;p33"/>
            <p:cNvSpPr/>
            <p:nvPr/>
          </p:nvSpPr>
          <p:spPr>
            <a:xfrm rot="10800000">
              <a:off x="105099" y="390435"/>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7" name="Google Shape;97;p33"/>
            <p:cNvSpPr/>
            <p:nvPr/>
          </p:nvSpPr>
          <p:spPr>
            <a:xfrm rot="10800000">
              <a:off x="105099" y="345862"/>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8" name="Google Shape;98;p33"/>
            <p:cNvSpPr/>
            <p:nvPr/>
          </p:nvSpPr>
          <p:spPr>
            <a:xfrm rot="10800000">
              <a:off x="105099" y="30107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9" name="Google Shape;99;p33"/>
            <p:cNvSpPr/>
            <p:nvPr/>
          </p:nvSpPr>
          <p:spPr>
            <a:xfrm rot="10800000">
              <a:off x="150303" y="613931"/>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0" name="Google Shape;100;p33"/>
            <p:cNvSpPr/>
            <p:nvPr/>
          </p:nvSpPr>
          <p:spPr>
            <a:xfrm rot="10800000">
              <a:off x="150303" y="56935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1" name="Google Shape;101;p33"/>
            <p:cNvSpPr/>
            <p:nvPr/>
          </p:nvSpPr>
          <p:spPr>
            <a:xfrm rot="10800000">
              <a:off x="150303" y="52478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2" name="Google Shape;102;p33"/>
            <p:cNvSpPr/>
            <p:nvPr/>
          </p:nvSpPr>
          <p:spPr>
            <a:xfrm rot="10800000">
              <a:off x="150303" y="48000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3" name="Google Shape;103;p33"/>
            <p:cNvSpPr/>
            <p:nvPr/>
          </p:nvSpPr>
          <p:spPr>
            <a:xfrm rot="10800000">
              <a:off x="150303" y="43542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4" name="Google Shape;104;p33"/>
            <p:cNvSpPr/>
            <p:nvPr/>
          </p:nvSpPr>
          <p:spPr>
            <a:xfrm rot="10800000">
              <a:off x="150303" y="39085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5" name="Google Shape;105;p33"/>
            <p:cNvSpPr/>
            <p:nvPr/>
          </p:nvSpPr>
          <p:spPr>
            <a:xfrm rot="10800000">
              <a:off x="150303" y="34628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6" name="Google Shape;106;p33"/>
            <p:cNvSpPr/>
            <p:nvPr/>
          </p:nvSpPr>
          <p:spPr>
            <a:xfrm rot="10800000">
              <a:off x="150303" y="301499"/>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7" name="Google Shape;107;p33"/>
            <p:cNvSpPr/>
            <p:nvPr/>
          </p:nvSpPr>
          <p:spPr>
            <a:xfrm rot="10800000">
              <a:off x="193194" y="612249"/>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8" name="Google Shape;108;p33"/>
            <p:cNvSpPr/>
            <p:nvPr/>
          </p:nvSpPr>
          <p:spPr>
            <a:xfrm rot="10800000">
              <a:off x="193194" y="567676"/>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9" name="Google Shape;109;p33"/>
            <p:cNvSpPr/>
            <p:nvPr/>
          </p:nvSpPr>
          <p:spPr>
            <a:xfrm rot="10800000">
              <a:off x="193194" y="523103"/>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0" name="Google Shape;110;p33"/>
            <p:cNvSpPr/>
            <p:nvPr/>
          </p:nvSpPr>
          <p:spPr>
            <a:xfrm rot="10800000">
              <a:off x="193194" y="478320"/>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1" name="Google Shape;111;p33"/>
            <p:cNvSpPr/>
            <p:nvPr/>
          </p:nvSpPr>
          <p:spPr>
            <a:xfrm rot="10800000">
              <a:off x="193194" y="433746"/>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2" name="Google Shape;112;p33"/>
            <p:cNvSpPr/>
            <p:nvPr/>
          </p:nvSpPr>
          <p:spPr>
            <a:xfrm rot="10800000">
              <a:off x="193194" y="389173"/>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3" name="Google Shape;113;p33"/>
            <p:cNvSpPr/>
            <p:nvPr/>
          </p:nvSpPr>
          <p:spPr>
            <a:xfrm rot="10800000">
              <a:off x="193194" y="344600"/>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4" name="Google Shape;114;p33"/>
            <p:cNvSpPr/>
            <p:nvPr/>
          </p:nvSpPr>
          <p:spPr>
            <a:xfrm rot="10800000">
              <a:off x="193194" y="299817"/>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5" name="Google Shape;115;p33"/>
            <p:cNvSpPr/>
            <p:nvPr/>
          </p:nvSpPr>
          <p:spPr>
            <a:xfrm rot="10800000">
              <a:off x="237978" y="612459"/>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6" name="Google Shape;116;p33"/>
            <p:cNvSpPr/>
            <p:nvPr/>
          </p:nvSpPr>
          <p:spPr>
            <a:xfrm rot="10800000">
              <a:off x="237978" y="567886"/>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7" name="Google Shape;117;p33"/>
            <p:cNvSpPr/>
            <p:nvPr/>
          </p:nvSpPr>
          <p:spPr>
            <a:xfrm rot="10800000">
              <a:off x="237978" y="52331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8" name="Google Shape;118;p33"/>
            <p:cNvSpPr/>
            <p:nvPr/>
          </p:nvSpPr>
          <p:spPr>
            <a:xfrm rot="10800000">
              <a:off x="237978" y="47853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9" name="Google Shape;119;p33"/>
            <p:cNvSpPr/>
            <p:nvPr/>
          </p:nvSpPr>
          <p:spPr>
            <a:xfrm rot="10800000">
              <a:off x="237978" y="43395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0" name="Google Shape;120;p33"/>
            <p:cNvSpPr/>
            <p:nvPr/>
          </p:nvSpPr>
          <p:spPr>
            <a:xfrm rot="10800000">
              <a:off x="237978" y="38938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1" name="Google Shape;121;p33"/>
            <p:cNvSpPr/>
            <p:nvPr/>
          </p:nvSpPr>
          <p:spPr>
            <a:xfrm rot="10800000">
              <a:off x="237978" y="34481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2" name="Google Shape;122;p33"/>
            <p:cNvSpPr/>
            <p:nvPr/>
          </p:nvSpPr>
          <p:spPr>
            <a:xfrm rot="10800000">
              <a:off x="237978" y="30002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3" name="Google Shape;123;p33"/>
            <p:cNvSpPr/>
            <p:nvPr/>
          </p:nvSpPr>
          <p:spPr>
            <a:xfrm rot="10800000">
              <a:off x="282971" y="61288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4" name="Google Shape;124;p33"/>
            <p:cNvSpPr/>
            <p:nvPr/>
          </p:nvSpPr>
          <p:spPr>
            <a:xfrm rot="10800000">
              <a:off x="282971" y="56830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5" name="Google Shape;125;p33"/>
            <p:cNvSpPr/>
            <p:nvPr/>
          </p:nvSpPr>
          <p:spPr>
            <a:xfrm rot="10800000">
              <a:off x="282971" y="52373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6" name="Google Shape;126;p33"/>
            <p:cNvSpPr/>
            <p:nvPr/>
          </p:nvSpPr>
          <p:spPr>
            <a:xfrm rot="10800000">
              <a:off x="282971" y="47895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7" name="Google Shape;127;p33"/>
            <p:cNvSpPr/>
            <p:nvPr/>
          </p:nvSpPr>
          <p:spPr>
            <a:xfrm rot="10800000">
              <a:off x="282971" y="43437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8" name="Google Shape;128;p33"/>
            <p:cNvSpPr/>
            <p:nvPr/>
          </p:nvSpPr>
          <p:spPr>
            <a:xfrm rot="10800000">
              <a:off x="282971" y="38980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9" name="Google Shape;129;p33"/>
            <p:cNvSpPr/>
            <p:nvPr/>
          </p:nvSpPr>
          <p:spPr>
            <a:xfrm rot="10800000">
              <a:off x="282971" y="345231"/>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0" name="Google Shape;130;p33"/>
            <p:cNvSpPr/>
            <p:nvPr/>
          </p:nvSpPr>
          <p:spPr>
            <a:xfrm rot="10800000">
              <a:off x="282971" y="300448"/>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1" name="Google Shape;131;p33"/>
            <p:cNvSpPr/>
            <p:nvPr/>
          </p:nvSpPr>
          <p:spPr>
            <a:xfrm rot="10800000">
              <a:off x="326073" y="61119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2" name="Google Shape;132;p33"/>
            <p:cNvSpPr/>
            <p:nvPr/>
          </p:nvSpPr>
          <p:spPr>
            <a:xfrm rot="10800000">
              <a:off x="326073" y="56662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3" name="Google Shape;133;p33"/>
            <p:cNvSpPr/>
            <p:nvPr/>
          </p:nvSpPr>
          <p:spPr>
            <a:xfrm rot="10800000">
              <a:off x="326073" y="52205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4" name="Google Shape;134;p33"/>
            <p:cNvSpPr/>
            <p:nvPr/>
          </p:nvSpPr>
          <p:spPr>
            <a:xfrm rot="10800000">
              <a:off x="326073" y="47726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5" name="Google Shape;135;p33"/>
            <p:cNvSpPr/>
            <p:nvPr/>
          </p:nvSpPr>
          <p:spPr>
            <a:xfrm rot="10800000">
              <a:off x="326073" y="43269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6" name="Google Shape;136;p33"/>
            <p:cNvSpPr/>
            <p:nvPr/>
          </p:nvSpPr>
          <p:spPr>
            <a:xfrm rot="10800000">
              <a:off x="326073" y="38812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7" name="Google Shape;137;p33"/>
            <p:cNvSpPr/>
            <p:nvPr/>
          </p:nvSpPr>
          <p:spPr>
            <a:xfrm rot="10800000">
              <a:off x="326073" y="343549"/>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8" name="Google Shape;138;p33"/>
            <p:cNvSpPr/>
            <p:nvPr/>
          </p:nvSpPr>
          <p:spPr>
            <a:xfrm rot="10800000">
              <a:off x="326073" y="298766"/>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9" name="Google Shape;139;p33"/>
            <p:cNvSpPr/>
            <p:nvPr/>
          </p:nvSpPr>
          <p:spPr>
            <a:xfrm rot="10800000">
              <a:off x="370856" y="655981"/>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0" name="Google Shape;140;p33"/>
            <p:cNvSpPr/>
            <p:nvPr/>
          </p:nvSpPr>
          <p:spPr>
            <a:xfrm rot="10800000">
              <a:off x="370856" y="611408"/>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1" name="Google Shape;141;p33"/>
            <p:cNvSpPr/>
            <p:nvPr/>
          </p:nvSpPr>
          <p:spPr>
            <a:xfrm rot="10800000">
              <a:off x="370856" y="56683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2" name="Google Shape;142;p33"/>
            <p:cNvSpPr/>
            <p:nvPr/>
          </p:nvSpPr>
          <p:spPr>
            <a:xfrm rot="10800000">
              <a:off x="370856" y="52226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3" name="Google Shape;143;p33"/>
            <p:cNvSpPr/>
            <p:nvPr/>
          </p:nvSpPr>
          <p:spPr>
            <a:xfrm rot="10800000">
              <a:off x="370856" y="47747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4" name="Google Shape;144;p33"/>
            <p:cNvSpPr/>
            <p:nvPr/>
          </p:nvSpPr>
          <p:spPr>
            <a:xfrm rot="10800000">
              <a:off x="370856" y="43290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5" name="Google Shape;145;p33"/>
            <p:cNvSpPr/>
            <p:nvPr/>
          </p:nvSpPr>
          <p:spPr>
            <a:xfrm rot="10800000">
              <a:off x="370856" y="38833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6" name="Google Shape;146;p33"/>
            <p:cNvSpPr/>
            <p:nvPr/>
          </p:nvSpPr>
          <p:spPr>
            <a:xfrm rot="10800000">
              <a:off x="370856" y="34375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7" name="Google Shape;147;p33"/>
            <p:cNvSpPr/>
            <p:nvPr/>
          </p:nvSpPr>
          <p:spPr>
            <a:xfrm rot="10800000">
              <a:off x="370856" y="298976"/>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8" name="Google Shape;148;p33"/>
            <p:cNvSpPr/>
            <p:nvPr/>
          </p:nvSpPr>
          <p:spPr>
            <a:xfrm rot="10800000">
              <a:off x="415849" y="65640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9" name="Google Shape;149;p33"/>
            <p:cNvSpPr/>
            <p:nvPr/>
          </p:nvSpPr>
          <p:spPr>
            <a:xfrm rot="10800000">
              <a:off x="415849" y="611828"/>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0" name="Google Shape;150;p33"/>
            <p:cNvSpPr/>
            <p:nvPr/>
          </p:nvSpPr>
          <p:spPr>
            <a:xfrm rot="10800000">
              <a:off x="415849" y="567255"/>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1" name="Google Shape;151;p33"/>
            <p:cNvSpPr/>
            <p:nvPr/>
          </p:nvSpPr>
          <p:spPr>
            <a:xfrm rot="10800000">
              <a:off x="415849" y="52268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2" name="Google Shape;152;p33"/>
            <p:cNvSpPr/>
            <p:nvPr/>
          </p:nvSpPr>
          <p:spPr>
            <a:xfrm rot="10800000">
              <a:off x="415849" y="477899"/>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3" name="Google Shape;153;p33"/>
            <p:cNvSpPr/>
            <p:nvPr/>
          </p:nvSpPr>
          <p:spPr>
            <a:xfrm rot="10800000">
              <a:off x="415849" y="43332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4" name="Google Shape;154;p33"/>
            <p:cNvSpPr/>
            <p:nvPr/>
          </p:nvSpPr>
          <p:spPr>
            <a:xfrm rot="10800000">
              <a:off x="415849" y="388753"/>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5" name="Google Shape;155;p33"/>
            <p:cNvSpPr/>
            <p:nvPr/>
          </p:nvSpPr>
          <p:spPr>
            <a:xfrm rot="10800000">
              <a:off x="415849" y="344180"/>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6" name="Google Shape;156;p33"/>
            <p:cNvSpPr/>
            <p:nvPr/>
          </p:nvSpPr>
          <p:spPr>
            <a:xfrm rot="10800000">
              <a:off x="415849" y="29939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7" name="Google Shape;157;p33"/>
            <p:cNvSpPr/>
            <p:nvPr/>
          </p:nvSpPr>
          <p:spPr>
            <a:xfrm rot="10800000">
              <a:off x="458951" y="654930"/>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8" name="Google Shape;158;p33"/>
            <p:cNvSpPr/>
            <p:nvPr/>
          </p:nvSpPr>
          <p:spPr>
            <a:xfrm rot="10800000">
              <a:off x="458951" y="61035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9" name="Google Shape;159;p33"/>
            <p:cNvSpPr/>
            <p:nvPr/>
          </p:nvSpPr>
          <p:spPr>
            <a:xfrm rot="10800000">
              <a:off x="458951" y="56578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0" name="Google Shape;160;p33"/>
            <p:cNvSpPr/>
            <p:nvPr/>
          </p:nvSpPr>
          <p:spPr>
            <a:xfrm rot="10800000">
              <a:off x="458951" y="52121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1" name="Google Shape;161;p33"/>
            <p:cNvSpPr/>
            <p:nvPr/>
          </p:nvSpPr>
          <p:spPr>
            <a:xfrm rot="10800000">
              <a:off x="458951" y="47642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2" name="Google Shape;162;p33"/>
            <p:cNvSpPr/>
            <p:nvPr/>
          </p:nvSpPr>
          <p:spPr>
            <a:xfrm rot="10800000">
              <a:off x="458951" y="43185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3" name="Google Shape;163;p33"/>
            <p:cNvSpPr/>
            <p:nvPr/>
          </p:nvSpPr>
          <p:spPr>
            <a:xfrm rot="10800000">
              <a:off x="458951" y="38728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4" name="Google Shape;164;p33"/>
            <p:cNvSpPr/>
            <p:nvPr/>
          </p:nvSpPr>
          <p:spPr>
            <a:xfrm rot="10800000">
              <a:off x="458951" y="342708"/>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5" name="Google Shape;165;p33"/>
            <p:cNvSpPr/>
            <p:nvPr/>
          </p:nvSpPr>
          <p:spPr>
            <a:xfrm rot="10800000">
              <a:off x="458951" y="297925"/>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6" name="Google Shape;166;p33"/>
            <p:cNvSpPr/>
            <p:nvPr/>
          </p:nvSpPr>
          <p:spPr>
            <a:xfrm rot="10800000">
              <a:off x="503944" y="655140"/>
              <a:ext cx="16820" cy="1682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7" name="Google Shape;167;p33"/>
            <p:cNvSpPr/>
            <p:nvPr/>
          </p:nvSpPr>
          <p:spPr>
            <a:xfrm rot="10800000">
              <a:off x="503734" y="610567"/>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8" name="Google Shape;168;p33"/>
            <p:cNvSpPr/>
            <p:nvPr/>
          </p:nvSpPr>
          <p:spPr>
            <a:xfrm rot="10800000">
              <a:off x="503734" y="56599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9" name="Google Shape;169;p33"/>
            <p:cNvSpPr/>
            <p:nvPr/>
          </p:nvSpPr>
          <p:spPr>
            <a:xfrm rot="10800000">
              <a:off x="503734" y="52142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0" name="Google Shape;170;p33"/>
            <p:cNvSpPr/>
            <p:nvPr/>
          </p:nvSpPr>
          <p:spPr>
            <a:xfrm rot="10800000">
              <a:off x="503734" y="47663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1" name="Google Shape;171;p33"/>
            <p:cNvSpPr/>
            <p:nvPr/>
          </p:nvSpPr>
          <p:spPr>
            <a:xfrm rot="10800000">
              <a:off x="503734" y="43206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2" name="Google Shape;172;p33"/>
            <p:cNvSpPr/>
            <p:nvPr/>
          </p:nvSpPr>
          <p:spPr>
            <a:xfrm rot="10800000">
              <a:off x="503734" y="38749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3" name="Google Shape;173;p33"/>
            <p:cNvSpPr/>
            <p:nvPr/>
          </p:nvSpPr>
          <p:spPr>
            <a:xfrm rot="10800000">
              <a:off x="503734" y="34291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4" name="Google Shape;174;p33"/>
            <p:cNvSpPr/>
            <p:nvPr/>
          </p:nvSpPr>
          <p:spPr>
            <a:xfrm rot="10800000">
              <a:off x="503734" y="298135"/>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5" name="Google Shape;175;p33"/>
            <p:cNvSpPr/>
            <p:nvPr/>
          </p:nvSpPr>
          <p:spPr>
            <a:xfrm rot="10800000">
              <a:off x="548728" y="655350"/>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6" name="Google Shape;176;p33"/>
            <p:cNvSpPr/>
            <p:nvPr/>
          </p:nvSpPr>
          <p:spPr>
            <a:xfrm rot="10800000">
              <a:off x="548728" y="610777"/>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7" name="Google Shape;177;p33"/>
            <p:cNvSpPr/>
            <p:nvPr/>
          </p:nvSpPr>
          <p:spPr>
            <a:xfrm rot="10800000">
              <a:off x="548728" y="566414"/>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8" name="Google Shape;178;p33"/>
            <p:cNvSpPr/>
            <p:nvPr/>
          </p:nvSpPr>
          <p:spPr>
            <a:xfrm rot="10800000">
              <a:off x="548728" y="521841"/>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9" name="Google Shape;179;p33"/>
            <p:cNvSpPr/>
            <p:nvPr/>
          </p:nvSpPr>
          <p:spPr>
            <a:xfrm rot="10800000">
              <a:off x="548728" y="477058"/>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0" name="Google Shape;180;p33"/>
            <p:cNvSpPr/>
            <p:nvPr/>
          </p:nvSpPr>
          <p:spPr>
            <a:xfrm rot="10800000">
              <a:off x="548728" y="432275"/>
              <a:ext cx="16820" cy="1682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1" name="Google Shape;181;p33"/>
            <p:cNvSpPr/>
            <p:nvPr/>
          </p:nvSpPr>
          <p:spPr>
            <a:xfrm rot="10800000">
              <a:off x="548728" y="387701"/>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2" name="Google Shape;182;p33"/>
            <p:cNvSpPr/>
            <p:nvPr/>
          </p:nvSpPr>
          <p:spPr>
            <a:xfrm rot="10800000">
              <a:off x="548728" y="343339"/>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3" name="Google Shape;183;p33"/>
            <p:cNvSpPr/>
            <p:nvPr/>
          </p:nvSpPr>
          <p:spPr>
            <a:xfrm rot="10800000">
              <a:off x="548728" y="298345"/>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4" name="Google Shape;184;p33"/>
            <p:cNvSpPr/>
            <p:nvPr/>
          </p:nvSpPr>
          <p:spPr>
            <a:xfrm rot="10800000">
              <a:off x="591619" y="69845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5" name="Google Shape;185;p33"/>
            <p:cNvSpPr/>
            <p:nvPr/>
          </p:nvSpPr>
          <p:spPr>
            <a:xfrm rot="10800000">
              <a:off x="591619" y="653668"/>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6" name="Google Shape;186;p33"/>
            <p:cNvSpPr/>
            <p:nvPr/>
          </p:nvSpPr>
          <p:spPr>
            <a:xfrm rot="10800000">
              <a:off x="591619" y="609095"/>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7" name="Google Shape;187;p33"/>
            <p:cNvSpPr/>
            <p:nvPr/>
          </p:nvSpPr>
          <p:spPr>
            <a:xfrm rot="10800000">
              <a:off x="591619" y="56452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8" name="Google Shape;188;p33"/>
            <p:cNvSpPr/>
            <p:nvPr/>
          </p:nvSpPr>
          <p:spPr>
            <a:xfrm rot="10800000">
              <a:off x="591619" y="519949"/>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9" name="Google Shape;189;p33"/>
            <p:cNvSpPr/>
            <p:nvPr/>
          </p:nvSpPr>
          <p:spPr>
            <a:xfrm rot="10800000">
              <a:off x="591619" y="475166"/>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0" name="Google Shape;190;p33"/>
            <p:cNvSpPr/>
            <p:nvPr/>
          </p:nvSpPr>
          <p:spPr>
            <a:xfrm rot="10800000">
              <a:off x="591619" y="430593"/>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1" name="Google Shape;191;p33"/>
            <p:cNvSpPr/>
            <p:nvPr/>
          </p:nvSpPr>
          <p:spPr>
            <a:xfrm rot="10800000">
              <a:off x="591619" y="386019"/>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2" name="Google Shape;192;p33"/>
            <p:cNvSpPr/>
            <p:nvPr/>
          </p:nvSpPr>
          <p:spPr>
            <a:xfrm rot="10800000">
              <a:off x="591619" y="341446"/>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3" name="Google Shape;193;p33"/>
            <p:cNvSpPr/>
            <p:nvPr/>
          </p:nvSpPr>
          <p:spPr>
            <a:xfrm rot="10800000">
              <a:off x="591619" y="296663"/>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4" name="Google Shape;194;p33"/>
            <p:cNvSpPr/>
            <p:nvPr/>
          </p:nvSpPr>
          <p:spPr>
            <a:xfrm rot="10800000">
              <a:off x="636612" y="698872"/>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5" name="Google Shape;195;p33"/>
            <p:cNvSpPr/>
            <p:nvPr/>
          </p:nvSpPr>
          <p:spPr>
            <a:xfrm rot="10800000">
              <a:off x="636612" y="654089"/>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6" name="Google Shape;196;p33"/>
            <p:cNvSpPr/>
            <p:nvPr/>
          </p:nvSpPr>
          <p:spPr>
            <a:xfrm rot="10800000">
              <a:off x="636612" y="60951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7" name="Google Shape;197;p33"/>
            <p:cNvSpPr/>
            <p:nvPr/>
          </p:nvSpPr>
          <p:spPr>
            <a:xfrm rot="10800000">
              <a:off x="636612" y="56494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8" name="Google Shape;198;p33"/>
            <p:cNvSpPr/>
            <p:nvPr/>
          </p:nvSpPr>
          <p:spPr>
            <a:xfrm rot="10800000">
              <a:off x="636612" y="52037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9" name="Google Shape;199;p33"/>
            <p:cNvSpPr/>
            <p:nvPr/>
          </p:nvSpPr>
          <p:spPr>
            <a:xfrm rot="10800000">
              <a:off x="636612" y="47558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0" name="Google Shape;200;p33"/>
            <p:cNvSpPr/>
            <p:nvPr/>
          </p:nvSpPr>
          <p:spPr>
            <a:xfrm rot="10800000">
              <a:off x="636612" y="43101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1" name="Google Shape;201;p33"/>
            <p:cNvSpPr/>
            <p:nvPr/>
          </p:nvSpPr>
          <p:spPr>
            <a:xfrm rot="10800000">
              <a:off x="636612" y="38644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2" name="Google Shape;202;p33"/>
            <p:cNvSpPr/>
            <p:nvPr/>
          </p:nvSpPr>
          <p:spPr>
            <a:xfrm rot="10800000">
              <a:off x="636612" y="341867"/>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3" name="Google Shape;203;p33"/>
            <p:cNvSpPr/>
            <p:nvPr/>
          </p:nvSpPr>
          <p:spPr>
            <a:xfrm rot="10800000">
              <a:off x="636612" y="297084"/>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4" name="Google Shape;204;p33"/>
            <p:cNvSpPr/>
            <p:nvPr/>
          </p:nvSpPr>
          <p:spPr>
            <a:xfrm rot="10800000">
              <a:off x="681606" y="654509"/>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5" name="Google Shape;205;p33"/>
            <p:cNvSpPr/>
            <p:nvPr/>
          </p:nvSpPr>
          <p:spPr>
            <a:xfrm rot="10800000">
              <a:off x="681606" y="609936"/>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6" name="Google Shape;206;p33"/>
            <p:cNvSpPr/>
            <p:nvPr/>
          </p:nvSpPr>
          <p:spPr>
            <a:xfrm rot="10800000">
              <a:off x="681606" y="565363"/>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7" name="Google Shape;207;p33"/>
            <p:cNvSpPr/>
            <p:nvPr/>
          </p:nvSpPr>
          <p:spPr>
            <a:xfrm rot="10800000">
              <a:off x="681606" y="52079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8" name="Google Shape;208;p33"/>
            <p:cNvSpPr/>
            <p:nvPr/>
          </p:nvSpPr>
          <p:spPr>
            <a:xfrm rot="10800000">
              <a:off x="681606" y="47600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9" name="Google Shape;209;p33"/>
            <p:cNvSpPr/>
            <p:nvPr/>
          </p:nvSpPr>
          <p:spPr>
            <a:xfrm rot="10800000">
              <a:off x="681606" y="43143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0" name="Google Shape;210;p33"/>
            <p:cNvSpPr/>
            <p:nvPr/>
          </p:nvSpPr>
          <p:spPr>
            <a:xfrm rot="10800000">
              <a:off x="681606" y="38686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1" name="Google Shape;211;p33"/>
            <p:cNvSpPr/>
            <p:nvPr/>
          </p:nvSpPr>
          <p:spPr>
            <a:xfrm rot="10800000">
              <a:off x="681606" y="34228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2" name="Google Shape;212;p33"/>
            <p:cNvSpPr/>
            <p:nvPr/>
          </p:nvSpPr>
          <p:spPr>
            <a:xfrm rot="10800000">
              <a:off x="681606" y="29750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3" name="Google Shape;213;p33"/>
            <p:cNvSpPr/>
            <p:nvPr/>
          </p:nvSpPr>
          <p:spPr>
            <a:xfrm rot="10800000">
              <a:off x="724707" y="69761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4" name="Google Shape;214;p33"/>
            <p:cNvSpPr/>
            <p:nvPr/>
          </p:nvSpPr>
          <p:spPr>
            <a:xfrm rot="10800000">
              <a:off x="724707" y="652827"/>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5" name="Google Shape;215;p33"/>
            <p:cNvSpPr/>
            <p:nvPr/>
          </p:nvSpPr>
          <p:spPr>
            <a:xfrm rot="10800000">
              <a:off x="724707" y="608254"/>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6" name="Google Shape;216;p33"/>
            <p:cNvSpPr/>
            <p:nvPr/>
          </p:nvSpPr>
          <p:spPr>
            <a:xfrm rot="10800000">
              <a:off x="724707" y="56368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7" name="Google Shape;217;p33"/>
            <p:cNvSpPr/>
            <p:nvPr/>
          </p:nvSpPr>
          <p:spPr>
            <a:xfrm rot="10800000">
              <a:off x="724707" y="51910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8" name="Google Shape;218;p33"/>
            <p:cNvSpPr/>
            <p:nvPr/>
          </p:nvSpPr>
          <p:spPr>
            <a:xfrm rot="10800000">
              <a:off x="724707" y="47432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9" name="Google Shape;219;p33"/>
            <p:cNvSpPr/>
            <p:nvPr/>
          </p:nvSpPr>
          <p:spPr>
            <a:xfrm rot="10800000">
              <a:off x="724707" y="42975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0" name="Google Shape;220;p33"/>
            <p:cNvSpPr/>
            <p:nvPr/>
          </p:nvSpPr>
          <p:spPr>
            <a:xfrm rot="10800000">
              <a:off x="724707" y="38517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1" name="Google Shape;221;p33"/>
            <p:cNvSpPr/>
            <p:nvPr/>
          </p:nvSpPr>
          <p:spPr>
            <a:xfrm rot="10800000">
              <a:off x="724707" y="34060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2" name="Google Shape;222;p33"/>
            <p:cNvSpPr/>
            <p:nvPr/>
          </p:nvSpPr>
          <p:spPr>
            <a:xfrm rot="10800000">
              <a:off x="724707" y="29582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3" name="Google Shape;223;p33"/>
            <p:cNvSpPr/>
            <p:nvPr/>
          </p:nvSpPr>
          <p:spPr>
            <a:xfrm rot="10800000">
              <a:off x="769491" y="69782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4" name="Google Shape;224;p33"/>
            <p:cNvSpPr/>
            <p:nvPr/>
          </p:nvSpPr>
          <p:spPr>
            <a:xfrm rot="10800000">
              <a:off x="769491" y="65303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5" name="Google Shape;225;p33"/>
            <p:cNvSpPr/>
            <p:nvPr/>
          </p:nvSpPr>
          <p:spPr>
            <a:xfrm rot="10800000">
              <a:off x="769491" y="608464"/>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6" name="Google Shape;226;p33"/>
            <p:cNvSpPr/>
            <p:nvPr/>
          </p:nvSpPr>
          <p:spPr>
            <a:xfrm rot="10800000">
              <a:off x="769491" y="56389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7" name="Google Shape;227;p33"/>
            <p:cNvSpPr/>
            <p:nvPr/>
          </p:nvSpPr>
          <p:spPr>
            <a:xfrm rot="10800000">
              <a:off x="769491" y="51931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8" name="Google Shape;228;p33"/>
            <p:cNvSpPr/>
            <p:nvPr/>
          </p:nvSpPr>
          <p:spPr>
            <a:xfrm rot="10800000">
              <a:off x="769491" y="474535"/>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9" name="Google Shape;229;p33"/>
            <p:cNvSpPr/>
            <p:nvPr/>
          </p:nvSpPr>
          <p:spPr>
            <a:xfrm rot="10800000">
              <a:off x="769491" y="42996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0" name="Google Shape;230;p33"/>
            <p:cNvSpPr/>
            <p:nvPr/>
          </p:nvSpPr>
          <p:spPr>
            <a:xfrm rot="10800000">
              <a:off x="769491" y="385389"/>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1" name="Google Shape;231;p33"/>
            <p:cNvSpPr/>
            <p:nvPr/>
          </p:nvSpPr>
          <p:spPr>
            <a:xfrm rot="10800000">
              <a:off x="769491" y="340816"/>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2" name="Google Shape;232;p33"/>
            <p:cNvSpPr/>
            <p:nvPr/>
          </p:nvSpPr>
          <p:spPr>
            <a:xfrm rot="10800000">
              <a:off x="769491" y="29603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3" name="Google Shape;233;p33"/>
            <p:cNvSpPr/>
            <p:nvPr/>
          </p:nvSpPr>
          <p:spPr>
            <a:xfrm rot="10800000">
              <a:off x="814484" y="698241"/>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4" name="Google Shape;234;p33"/>
            <p:cNvSpPr/>
            <p:nvPr/>
          </p:nvSpPr>
          <p:spPr>
            <a:xfrm rot="10800000">
              <a:off x="814484" y="653458"/>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5" name="Google Shape;235;p33"/>
            <p:cNvSpPr/>
            <p:nvPr/>
          </p:nvSpPr>
          <p:spPr>
            <a:xfrm rot="10800000">
              <a:off x="814484" y="608885"/>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6" name="Google Shape;236;p33"/>
            <p:cNvSpPr/>
            <p:nvPr/>
          </p:nvSpPr>
          <p:spPr>
            <a:xfrm rot="10800000">
              <a:off x="814484" y="56431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7" name="Google Shape;237;p33"/>
            <p:cNvSpPr/>
            <p:nvPr/>
          </p:nvSpPr>
          <p:spPr>
            <a:xfrm rot="10800000">
              <a:off x="814484" y="51973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8" name="Google Shape;238;p33"/>
            <p:cNvSpPr/>
            <p:nvPr/>
          </p:nvSpPr>
          <p:spPr>
            <a:xfrm rot="10800000">
              <a:off x="814484" y="47495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9" name="Google Shape;239;p33"/>
            <p:cNvSpPr/>
            <p:nvPr/>
          </p:nvSpPr>
          <p:spPr>
            <a:xfrm rot="10800000">
              <a:off x="814484" y="43038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0" name="Google Shape;240;p33"/>
            <p:cNvSpPr/>
            <p:nvPr/>
          </p:nvSpPr>
          <p:spPr>
            <a:xfrm rot="10800000">
              <a:off x="814484" y="38580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1" name="Google Shape;241;p33"/>
            <p:cNvSpPr/>
            <p:nvPr/>
          </p:nvSpPr>
          <p:spPr>
            <a:xfrm rot="10800000">
              <a:off x="814484" y="34123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2" name="Google Shape;242;p33"/>
            <p:cNvSpPr/>
            <p:nvPr/>
          </p:nvSpPr>
          <p:spPr>
            <a:xfrm rot="10800000">
              <a:off x="814484" y="296453"/>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3" name="Google Shape;243;p33"/>
            <p:cNvSpPr/>
            <p:nvPr/>
          </p:nvSpPr>
          <p:spPr>
            <a:xfrm rot="10800000">
              <a:off x="857375" y="696559"/>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4" name="Google Shape;244;p33"/>
            <p:cNvSpPr/>
            <p:nvPr/>
          </p:nvSpPr>
          <p:spPr>
            <a:xfrm rot="10800000">
              <a:off x="857375" y="651776"/>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5" name="Google Shape;245;p33"/>
            <p:cNvSpPr/>
            <p:nvPr/>
          </p:nvSpPr>
          <p:spPr>
            <a:xfrm rot="10800000">
              <a:off x="857375" y="607203"/>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6" name="Google Shape;246;p33"/>
            <p:cNvSpPr/>
            <p:nvPr/>
          </p:nvSpPr>
          <p:spPr>
            <a:xfrm rot="10800000">
              <a:off x="857375" y="56263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7" name="Google Shape;247;p33"/>
            <p:cNvSpPr/>
            <p:nvPr/>
          </p:nvSpPr>
          <p:spPr>
            <a:xfrm rot="10800000">
              <a:off x="857375" y="51805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8" name="Google Shape;248;p33"/>
            <p:cNvSpPr/>
            <p:nvPr/>
          </p:nvSpPr>
          <p:spPr>
            <a:xfrm rot="10800000">
              <a:off x="857375" y="473274"/>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9" name="Google Shape;249;p33"/>
            <p:cNvSpPr/>
            <p:nvPr/>
          </p:nvSpPr>
          <p:spPr>
            <a:xfrm rot="10800000">
              <a:off x="857375" y="42870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0" name="Google Shape;250;p33"/>
            <p:cNvSpPr/>
            <p:nvPr/>
          </p:nvSpPr>
          <p:spPr>
            <a:xfrm rot="10800000">
              <a:off x="857375" y="38412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1" name="Google Shape;251;p33"/>
            <p:cNvSpPr/>
            <p:nvPr/>
          </p:nvSpPr>
          <p:spPr>
            <a:xfrm rot="10800000">
              <a:off x="857375" y="339554"/>
              <a:ext cx="23128" cy="23128"/>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2" name="Google Shape;252;p33"/>
            <p:cNvSpPr/>
            <p:nvPr/>
          </p:nvSpPr>
          <p:spPr>
            <a:xfrm rot="10800000">
              <a:off x="857375" y="294771"/>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803"/>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cxnSp>
        <p:nvCxnSpPr>
          <p:cNvPr id="253" name="Google Shape;253;p33"/>
          <p:cNvCxnSpPr/>
          <p:nvPr/>
        </p:nvCxnSpPr>
        <p:spPr>
          <a:xfrm>
            <a:off x="1095436" y="813375"/>
            <a:ext cx="10287000" cy="0"/>
          </a:xfrm>
          <a:prstGeom prst="straightConnector1">
            <a:avLst/>
          </a:prstGeom>
          <a:noFill/>
          <a:ln cap="flat" cmpd="sng" w="9525">
            <a:solidFill>
              <a:srgbClr val="36365C"/>
            </a:solidFill>
            <a:prstDash val="solid"/>
            <a:miter lim="800000"/>
            <a:headEnd len="sm" w="sm" type="none"/>
            <a:tailEnd len="sm" w="sm" type="none"/>
          </a:ln>
        </p:spPr>
      </p:cxnSp>
      <p:grpSp>
        <p:nvGrpSpPr>
          <p:cNvPr id="254" name="Google Shape;254;p33"/>
          <p:cNvGrpSpPr/>
          <p:nvPr/>
        </p:nvGrpSpPr>
        <p:grpSpPr>
          <a:xfrm>
            <a:off x="11659067" y="6316980"/>
            <a:ext cx="427800" cy="431129"/>
            <a:chOff x="11751285" y="6413402"/>
            <a:chExt cx="335940" cy="338554"/>
          </a:xfrm>
        </p:grpSpPr>
        <p:sp>
          <p:nvSpPr>
            <p:cNvPr id="255" name="Google Shape;255;p33"/>
            <p:cNvSpPr/>
            <p:nvPr/>
          </p:nvSpPr>
          <p:spPr>
            <a:xfrm>
              <a:off x="1175128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6" name="Google Shape;256;p33"/>
            <p:cNvSpPr/>
            <p:nvPr/>
          </p:nvSpPr>
          <p:spPr>
            <a:xfrm>
              <a:off x="1179707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7" name="Google Shape;257;p33"/>
            <p:cNvSpPr/>
            <p:nvPr/>
          </p:nvSpPr>
          <p:spPr>
            <a:xfrm>
              <a:off x="1184287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8" name="Google Shape;258;p33"/>
            <p:cNvSpPr/>
            <p:nvPr/>
          </p:nvSpPr>
          <p:spPr>
            <a:xfrm>
              <a:off x="1188866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9" name="Google Shape;259;p33"/>
            <p:cNvSpPr/>
            <p:nvPr/>
          </p:nvSpPr>
          <p:spPr>
            <a:xfrm>
              <a:off x="1193445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0" name="Google Shape;260;p33"/>
            <p:cNvSpPr/>
            <p:nvPr/>
          </p:nvSpPr>
          <p:spPr>
            <a:xfrm>
              <a:off x="1198025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1" name="Google Shape;261;p33"/>
            <p:cNvSpPr/>
            <p:nvPr/>
          </p:nvSpPr>
          <p:spPr>
            <a:xfrm>
              <a:off x="1202604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2" name="Google Shape;262;p33"/>
            <p:cNvSpPr/>
            <p:nvPr/>
          </p:nvSpPr>
          <p:spPr>
            <a:xfrm>
              <a:off x="1207183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3" name="Google Shape;263;p33"/>
            <p:cNvSpPr/>
            <p:nvPr/>
          </p:nvSpPr>
          <p:spPr>
            <a:xfrm>
              <a:off x="1175128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4" name="Google Shape;264;p33"/>
            <p:cNvSpPr/>
            <p:nvPr/>
          </p:nvSpPr>
          <p:spPr>
            <a:xfrm>
              <a:off x="1179707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5" name="Google Shape;265;p33"/>
            <p:cNvSpPr/>
            <p:nvPr/>
          </p:nvSpPr>
          <p:spPr>
            <a:xfrm>
              <a:off x="1184287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6" name="Google Shape;266;p33"/>
            <p:cNvSpPr/>
            <p:nvPr/>
          </p:nvSpPr>
          <p:spPr>
            <a:xfrm>
              <a:off x="1188866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7" name="Google Shape;267;p33"/>
            <p:cNvSpPr/>
            <p:nvPr/>
          </p:nvSpPr>
          <p:spPr>
            <a:xfrm>
              <a:off x="1193445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8" name="Google Shape;268;p33"/>
            <p:cNvSpPr/>
            <p:nvPr/>
          </p:nvSpPr>
          <p:spPr>
            <a:xfrm>
              <a:off x="1198025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9" name="Google Shape;269;p33"/>
            <p:cNvSpPr/>
            <p:nvPr/>
          </p:nvSpPr>
          <p:spPr>
            <a:xfrm>
              <a:off x="1202604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0" name="Google Shape;270;p33"/>
            <p:cNvSpPr/>
            <p:nvPr/>
          </p:nvSpPr>
          <p:spPr>
            <a:xfrm>
              <a:off x="1207183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1" name="Google Shape;271;p33"/>
            <p:cNvSpPr/>
            <p:nvPr/>
          </p:nvSpPr>
          <p:spPr>
            <a:xfrm>
              <a:off x="1175128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2" name="Google Shape;272;p33"/>
            <p:cNvSpPr/>
            <p:nvPr/>
          </p:nvSpPr>
          <p:spPr>
            <a:xfrm>
              <a:off x="1179707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3" name="Google Shape;273;p33"/>
            <p:cNvSpPr/>
            <p:nvPr/>
          </p:nvSpPr>
          <p:spPr>
            <a:xfrm>
              <a:off x="1202604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4" name="Google Shape;274;p33"/>
            <p:cNvSpPr/>
            <p:nvPr/>
          </p:nvSpPr>
          <p:spPr>
            <a:xfrm>
              <a:off x="1207183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5" name="Google Shape;275;p33"/>
            <p:cNvSpPr/>
            <p:nvPr/>
          </p:nvSpPr>
          <p:spPr>
            <a:xfrm>
              <a:off x="1175128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6" name="Google Shape;276;p33"/>
            <p:cNvSpPr/>
            <p:nvPr/>
          </p:nvSpPr>
          <p:spPr>
            <a:xfrm>
              <a:off x="1179707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7" name="Google Shape;277;p33"/>
            <p:cNvSpPr/>
            <p:nvPr/>
          </p:nvSpPr>
          <p:spPr>
            <a:xfrm>
              <a:off x="1202604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8" name="Google Shape;278;p33"/>
            <p:cNvSpPr/>
            <p:nvPr/>
          </p:nvSpPr>
          <p:spPr>
            <a:xfrm>
              <a:off x="1207183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9" name="Google Shape;279;p33"/>
            <p:cNvSpPr/>
            <p:nvPr/>
          </p:nvSpPr>
          <p:spPr>
            <a:xfrm>
              <a:off x="1175128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0" name="Google Shape;280;p33"/>
            <p:cNvSpPr/>
            <p:nvPr/>
          </p:nvSpPr>
          <p:spPr>
            <a:xfrm>
              <a:off x="1179707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1" name="Google Shape;281;p33"/>
            <p:cNvSpPr/>
            <p:nvPr/>
          </p:nvSpPr>
          <p:spPr>
            <a:xfrm>
              <a:off x="1202604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2" name="Google Shape;282;p33"/>
            <p:cNvSpPr/>
            <p:nvPr/>
          </p:nvSpPr>
          <p:spPr>
            <a:xfrm>
              <a:off x="1207183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3" name="Google Shape;283;p33"/>
            <p:cNvSpPr/>
            <p:nvPr/>
          </p:nvSpPr>
          <p:spPr>
            <a:xfrm>
              <a:off x="1175128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4" name="Google Shape;284;p33"/>
            <p:cNvSpPr/>
            <p:nvPr/>
          </p:nvSpPr>
          <p:spPr>
            <a:xfrm>
              <a:off x="1179707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5" name="Google Shape;285;p33"/>
            <p:cNvSpPr/>
            <p:nvPr/>
          </p:nvSpPr>
          <p:spPr>
            <a:xfrm>
              <a:off x="1202604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6" name="Google Shape;286;p33"/>
            <p:cNvSpPr/>
            <p:nvPr/>
          </p:nvSpPr>
          <p:spPr>
            <a:xfrm>
              <a:off x="1207183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7" name="Google Shape;287;p33"/>
            <p:cNvSpPr/>
            <p:nvPr/>
          </p:nvSpPr>
          <p:spPr>
            <a:xfrm>
              <a:off x="1175128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8" name="Google Shape;288;p33"/>
            <p:cNvSpPr/>
            <p:nvPr/>
          </p:nvSpPr>
          <p:spPr>
            <a:xfrm>
              <a:off x="1179707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9" name="Google Shape;289;p33"/>
            <p:cNvSpPr/>
            <p:nvPr/>
          </p:nvSpPr>
          <p:spPr>
            <a:xfrm>
              <a:off x="1184287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0" name="Google Shape;290;p33"/>
            <p:cNvSpPr/>
            <p:nvPr/>
          </p:nvSpPr>
          <p:spPr>
            <a:xfrm>
              <a:off x="1188866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1" name="Google Shape;291;p33"/>
            <p:cNvSpPr/>
            <p:nvPr/>
          </p:nvSpPr>
          <p:spPr>
            <a:xfrm>
              <a:off x="1193445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2" name="Google Shape;292;p33"/>
            <p:cNvSpPr/>
            <p:nvPr/>
          </p:nvSpPr>
          <p:spPr>
            <a:xfrm>
              <a:off x="1198025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3" name="Google Shape;293;p33"/>
            <p:cNvSpPr/>
            <p:nvPr/>
          </p:nvSpPr>
          <p:spPr>
            <a:xfrm>
              <a:off x="1202604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4" name="Google Shape;294;p33"/>
            <p:cNvSpPr/>
            <p:nvPr/>
          </p:nvSpPr>
          <p:spPr>
            <a:xfrm>
              <a:off x="1207183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5" name="Google Shape;295;p33"/>
            <p:cNvSpPr/>
            <p:nvPr/>
          </p:nvSpPr>
          <p:spPr>
            <a:xfrm>
              <a:off x="1175128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6" name="Google Shape;296;p33"/>
            <p:cNvSpPr/>
            <p:nvPr/>
          </p:nvSpPr>
          <p:spPr>
            <a:xfrm>
              <a:off x="1179707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7" name="Google Shape;297;p33"/>
            <p:cNvSpPr/>
            <p:nvPr/>
          </p:nvSpPr>
          <p:spPr>
            <a:xfrm>
              <a:off x="1184287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8" name="Google Shape;298;p33"/>
            <p:cNvSpPr/>
            <p:nvPr/>
          </p:nvSpPr>
          <p:spPr>
            <a:xfrm>
              <a:off x="1188866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9" name="Google Shape;299;p33"/>
            <p:cNvSpPr/>
            <p:nvPr/>
          </p:nvSpPr>
          <p:spPr>
            <a:xfrm>
              <a:off x="1193445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0" name="Google Shape;300;p33"/>
            <p:cNvSpPr/>
            <p:nvPr/>
          </p:nvSpPr>
          <p:spPr>
            <a:xfrm>
              <a:off x="1198025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1" name="Google Shape;301;p33"/>
            <p:cNvSpPr/>
            <p:nvPr/>
          </p:nvSpPr>
          <p:spPr>
            <a:xfrm>
              <a:off x="1202604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2" name="Google Shape;302;p33"/>
            <p:cNvSpPr/>
            <p:nvPr/>
          </p:nvSpPr>
          <p:spPr>
            <a:xfrm>
              <a:off x="1207183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descr="C:\Users\HaLT15\Desktop\FPT Software Doc.png" id="303" name="Google Shape;303;p33"/>
          <p:cNvPicPr preferRelativeResize="0"/>
          <p:nvPr/>
        </p:nvPicPr>
        <p:blipFill rotWithShape="1">
          <a:blip r:embed="rId1">
            <a:alphaModFix/>
          </a:blip>
          <a:srcRect b="0" l="0" r="0" t="0"/>
          <a:stretch/>
        </p:blipFill>
        <p:spPr>
          <a:xfrm>
            <a:off x="11400032" y="297716"/>
            <a:ext cx="596154" cy="3776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s://en.wikipedia.org/wiki/Cyclic_redundancy_check#CRC-15-CA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29.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
          <p:cNvSpPr txBox="1"/>
          <p:nvPr>
            <p:ph type="ctrTitle"/>
          </p:nvPr>
        </p:nvSpPr>
        <p:spPr>
          <a:xfrm>
            <a:off x="583200" y="3250800"/>
            <a:ext cx="9638486" cy="53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20673"/>
              </a:buClr>
              <a:buSzPts val="3600"/>
              <a:buFont typeface="Arial"/>
              <a:buNone/>
            </a:pPr>
            <a:r>
              <a:rPr b="0" lang="en-US" sz="3600">
                <a:latin typeface="Arial"/>
                <a:ea typeface="Arial"/>
                <a:cs typeface="Arial"/>
                <a:sym typeface="Arial"/>
              </a:rPr>
              <a:t>Lesson 2</a:t>
            </a:r>
            <a:endParaRPr/>
          </a:p>
        </p:txBody>
      </p:sp>
      <p:sp>
        <p:nvSpPr>
          <p:cNvPr id="1110" name="Google Shape;1110;p1"/>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20673"/>
              </a:buClr>
              <a:buSzPts val="2400"/>
              <a:buNone/>
            </a:pPr>
            <a:r>
              <a:rPr i="1" lang="en-US">
                <a:latin typeface="Arial"/>
                <a:ea typeface="Arial"/>
                <a:cs typeface="Arial"/>
                <a:sym typeface="Arial"/>
              </a:rPr>
              <a:t>CAN Basic Frame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sz="3200"/>
              <a:t>CAN Standard Data Frame Format</a:t>
            </a:r>
            <a:endParaRPr/>
          </a:p>
        </p:txBody>
      </p:sp>
      <p:sp>
        <p:nvSpPr>
          <p:cNvPr id="1187" name="Google Shape;1187;p10"/>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Explain the standard Data Frame Format</a:t>
            </a:r>
            <a:endParaRPr/>
          </a:p>
        </p:txBody>
      </p:sp>
      <p:sp>
        <p:nvSpPr>
          <p:cNvPr id="1188" name="Google Shape;1188;p1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89" name="Google Shape;1189;p10"/>
          <p:cNvPicPr preferRelativeResize="0"/>
          <p:nvPr/>
        </p:nvPicPr>
        <p:blipFill rotWithShape="1">
          <a:blip r:embed="rId3">
            <a:alphaModFix/>
          </a:blip>
          <a:srcRect b="0" l="0" r="0" t="0"/>
          <a:stretch/>
        </p:blipFill>
        <p:spPr>
          <a:xfrm>
            <a:off x="1724891" y="1616157"/>
            <a:ext cx="7419109" cy="1812843"/>
          </a:xfrm>
          <a:prstGeom prst="rect">
            <a:avLst/>
          </a:prstGeom>
          <a:noFill/>
          <a:ln>
            <a:noFill/>
          </a:ln>
        </p:spPr>
      </p:pic>
      <p:sp>
        <p:nvSpPr>
          <p:cNvPr id="1190" name="Google Shape;1190;p10"/>
          <p:cNvSpPr txBox="1"/>
          <p:nvPr/>
        </p:nvSpPr>
        <p:spPr>
          <a:xfrm>
            <a:off x="1724890" y="3532277"/>
            <a:ext cx="936220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Control:</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Contains control bits for various purposes, including data length.</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Specifies the length of the Data field.</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Includes bits like Data Length Code (DLC).</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Data:</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Carries the actual data to be transmitted.</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Conveys the information such as sensor readings, control commands, etc.</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Can be up to 8 bytes in length (Standard CAN).</a:t>
            </a:r>
            <a:endParaRPr/>
          </a:p>
        </p:txBody>
      </p:sp>
      <p:sp>
        <p:nvSpPr>
          <p:cNvPr id="1191" name="Google Shape;1191;p10"/>
          <p:cNvSpPr/>
          <p:nvPr/>
        </p:nvSpPr>
        <p:spPr>
          <a:xfrm>
            <a:off x="3387436" y="1496291"/>
            <a:ext cx="2421082" cy="193270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sz="3200"/>
              <a:t>CAN Standard Data Frame Format</a:t>
            </a:r>
            <a:endParaRPr/>
          </a:p>
        </p:txBody>
      </p:sp>
      <p:sp>
        <p:nvSpPr>
          <p:cNvPr id="1198" name="Google Shape;1198;p11"/>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Explain the standard Data Frame Format</a:t>
            </a:r>
            <a:endParaRPr/>
          </a:p>
        </p:txBody>
      </p:sp>
      <p:sp>
        <p:nvSpPr>
          <p:cNvPr id="1199" name="Google Shape;1199;p1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200" name="Google Shape;1200;p11"/>
          <p:cNvPicPr preferRelativeResize="0"/>
          <p:nvPr/>
        </p:nvPicPr>
        <p:blipFill rotWithShape="1">
          <a:blip r:embed="rId3">
            <a:alphaModFix/>
          </a:blip>
          <a:srcRect b="0" l="0" r="0" t="0"/>
          <a:stretch/>
        </p:blipFill>
        <p:spPr>
          <a:xfrm>
            <a:off x="1724891" y="1616157"/>
            <a:ext cx="7419109" cy="1812843"/>
          </a:xfrm>
          <a:prstGeom prst="rect">
            <a:avLst/>
          </a:prstGeom>
          <a:noFill/>
          <a:ln>
            <a:noFill/>
          </a:ln>
        </p:spPr>
      </p:pic>
      <p:sp>
        <p:nvSpPr>
          <p:cNvPr id="1201" name="Google Shape;1201;p11"/>
          <p:cNvSpPr txBox="1"/>
          <p:nvPr/>
        </p:nvSpPr>
        <p:spPr>
          <a:xfrm>
            <a:off x="1724891" y="3532277"/>
            <a:ext cx="8208818"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CRC (Cyclic Redundancy Check):</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Checksum for error detection.</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Ensures the integrity of the transmitted data.</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Typically a 15-bit CRC Sequence value(Checksum) and 1-bit CRC Delimited 'recessive' </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Acknowledge:</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Acknowledgment bit to confirm successful reception.</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Signals that the frame was received without error.</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A 'recessive' bit if acknowledgment is required.</a:t>
            </a:r>
            <a:endParaRPr/>
          </a:p>
        </p:txBody>
      </p:sp>
      <p:sp>
        <p:nvSpPr>
          <p:cNvPr id="1202" name="Google Shape;1202;p11"/>
          <p:cNvSpPr/>
          <p:nvPr/>
        </p:nvSpPr>
        <p:spPr>
          <a:xfrm>
            <a:off x="5735781" y="1454948"/>
            <a:ext cx="1672937" cy="181284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sz="3200"/>
              <a:t>CAN Standard Data Frame Format</a:t>
            </a:r>
            <a:endParaRPr/>
          </a:p>
        </p:txBody>
      </p:sp>
      <p:sp>
        <p:nvSpPr>
          <p:cNvPr id="1209" name="Google Shape;1209;p12"/>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Explain the standard Data Frame Format</a:t>
            </a:r>
            <a:endParaRPr/>
          </a:p>
        </p:txBody>
      </p:sp>
      <p:sp>
        <p:nvSpPr>
          <p:cNvPr id="1210" name="Google Shape;1210;p1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211" name="Google Shape;1211;p12"/>
          <p:cNvPicPr preferRelativeResize="0"/>
          <p:nvPr/>
        </p:nvPicPr>
        <p:blipFill rotWithShape="1">
          <a:blip r:embed="rId3">
            <a:alphaModFix/>
          </a:blip>
          <a:srcRect b="0" l="0" r="0" t="0"/>
          <a:stretch/>
        </p:blipFill>
        <p:spPr>
          <a:xfrm>
            <a:off x="1724891" y="1616157"/>
            <a:ext cx="7419109" cy="1812843"/>
          </a:xfrm>
          <a:prstGeom prst="rect">
            <a:avLst/>
          </a:prstGeom>
          <a:noFill/>
          <a:ln>
            <a:noFill/>
          </a:ln>
        </p:spPr>
      </p:pic>
      <p:sp>
        <p:nvSpPr>
          <p:cNvPr id="1212" name="Google Shape;1212;p12"/>
          <p:cNvSpPr txBox="1"/>
          <p:nvPr/>
        </p:nvSpPr>
        <p:spPr>
          <a:xfrm>
            <a:off x="1724891" y="3532277"/>
            <a:ext cx="62865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End of Frame (EOF):</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Indicates the end of the frame.</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Marks the completion of the frame transmission.</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A sequence of 'recessive' bits.</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Interframe Space (IFS):</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Time gap between consecutive frames.</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Ensures synchronization and helps avoid collisions.</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No application-specific data.</a:t>
            </a:r>
            <a:endParaRPr/>
          </a:p>
        </p:txBody>
      </p:sp>
      <p:sp>
        <p:nvSpPr>
          <p:cNvPr id="1213" name="Google Shape;1213;p12"/>
          <p:cNvSpPr/>
          <p:nvPr/>
        </p:nvSpPr>
        <p:spPr>
          <a:xfrm>
            <a:off x="7346372" y="1468172"/>
            <a:ext cx="1797628" cy="181284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Explain the standard Data Frame Format</a:t>
            </a:r>
            <a:endParaRPr/>
          </a:p>
        </p:txBody>
      </p:sp>
      <p:sp>
        <p:nvSpPr>
          <p:cNvPr id="1219" name="Google Shape;1219;p1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descr="undefined" id="1220" name="Google Shape;1220;p13"/>
          <p:cNvPicPr preferRelativeResize="0"/>
          <p:nvPr/>
        </p:nvPicPr>
        <p:blipFill rotWithShape="1">
          <a:blip r:embed="rId3">
            <a:alphaModFix/>
          </a:blip>
          <a:srcRect b="0" l="0" r="0" t="0"/>
          <a:stretch/>
        </p:blipFill>
        <p:spPr>
          <a:xfrm>
            <a:off x="142876" y="1464707"/>
            <a:ext cx="11827794" cy="3745468"/>
          </a:xfrm>
          <a:prstGeom prst="rect">
            <a:avLst/>
          </a:prstGeom>
          <a:noFill/>
          <a:ln>
            <a:noFill/>
          </a:ln>
        </p:spPr>
      </p:pic>
      <p:sp>
        <p:nvSpPr>
          <p:cNvPr id="1221" name="Google Shape;1221;p13"/>
          <p:cNvSpPr txBox="1"/>
          <p:nvPr/>
        </p:nvSpPr>
        <p:spPr>
          <a:xfrm>
            <a:off x="228600" y="109537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1800">
              <a:solidFill>
                <a:srgbClr val="000000"/>
              </a:solidFill>
              <a:latin typeface="Arial"/>
              <a:ea typeface="Arial"/>
              <a:cs typeface="Arial"/>
              <a:sym typeface="Arial"/>
            </a:endParaRPr>
          </a:p>
        </p:txBody>
      </p:sp>
      <p:sp>
        <p:nvSpPr>
          <p:cNvPr id="1222" name="Google Shape;1222;p13"/>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1" i="0" lang="en-US">
                <a:solidFill>
                  <a:srgbClr val="000000"/>
                </a:solidFill>
                <a:latin typeface="Arial"/>
                <a:ea typeface="Arial"/>
                <a:cs typeface="Arial"/>
                <a:sym typeface="Arial"/>
              </a:rPr>
              <a:t>Base frame format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Explain the standard Data Frame Format</a:t>
            </a:r>
            <a:endParaRPr/>
          </a:p>
        </p:txBody>
      </p:sp>
      <p:sp>
        <p:nvSpPr>
          <p:cNvPr id="1228" name="Google Shape;1228;p1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29" name="Google Shape;1229;p14"/>
          <p:cNvSpPr txBox="1"/>
          <p:nvPr/>
        </p:nvSpPr>
        <p:spPr>
          <a:xfrm>
            <a:off x="228600" y="109537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1800">
              <a:solidFill>
                <a:srgbClr val="000000"/>
              </a:solidFill>
              <a:latin typeface="Arial"/>
              <a:ea typeface="Arial"/>
              <a:cs typeface="Arial"/>
              <a:sym typeface="Arial"/>
            </a:endParaRPr>
          </a:p>
        </p:txBody>
      </p:sp>
      <p:sp>
        <p:nvSpPr>
          <p:cNvPr id="1230" name="Google Shape;1230;p14"/>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1" i="0" lang="en-US">
                <a:solidFill>
                  <a:srgbClr val="000000"/>
                </a:solidFill>
                <a:latin typeface="Arial"/>
                <a:ea typeface="Arial"/>
                <a:cs typeface="Arial"/>
                <a:sym typeface="Arial"/>
              </a:rPr>
              <a:t>Base frame format</a:t>
            </a:r>
            <a:endParaRPr/>
          </a:p>
        </p:txBody>
      </p:sp>
      <p:graphicFrame>
        <p:nvGraphicFramePr>
          <p:cNvPr id="1231" name="Google Shape;1231;p14"/>
          <p:cNvGraphicFramePr/>
          <p:nvPr/>
        </p:nvGraphicFramePr>
        <p:xfrm>
          <a:off x="228600" y="2915920"/>
          <a:ext cx="3000000" cy="3000000"/>
        </p:xfrm>
        <a:graphic>
          <a:graphicData uri="http://schemas.openxmlformats.org/drawingml/2006/table">
            <a:tbl>
              <a:tblPr bandRow="1" firstRow="1">
                <a:noFill/>
                <a:tableStyleId>{C285D923-19FF-48EA-90E0-24BFB4153384}</a:tableStyleId>
              </a:tblPr>
              <a:tblGrid>
                <a:gridCol w="987125"/>
                <a:gridCol w="3030800"/>
                <a:gridCol w="1544450"/>
                <a:gridCol w="5925800"/>
              </a:tblGrid>
              <a:tr h="370850">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ctr">
                        <a:spcBef>
                          <a:spcPts val="0"/>
                        </a:spcBef>
                        <a:spcAft>
                          <a:spcPts val="0"/>
                        </a:spcAft>
                        <a:buNone/>
                      </a:pPr>
                      <a:r>
                        <a:rPr lang="en-US" sz="1200"/>
                        <a:t>Field name</a:t>
                      </a:r>
                      <a:endParaRPr/>
                    </a:p>
                  </a:txBody>
                  <a:tcPr marT="45725" marB="45725" marR="91450" marL="91450" anchor="ctr"/>
                </a:tc>
                <a:tc>
                  <a:txBody>
                    <a:bodyPr/>
                    <a:lstStyle/>
                    <a:p>
                      <a:pPr indent="0" lvl="0" marL="0" marR="0" rtl="0" algn="ctr">
                        <a:spcBef>
                          <a:spcPts val="0"/>
                        </a:spcBef>
                        <a:spcAft>
                          <a:spcPts val="0"/>
                        </a:spcAft>
                        <a:buNone/>
                      </a:pPr>
                      <a:r>
                        <a:rPr lang="en-US" sz="1200"/>
                        <a:t>Length (bits)</a:t>
                      </a:r>
                      <a:endParaRPr/>
                    </a:p>
                  </a:txBody>
                  <a:tcPr marT="45725" marB="45725" marR="91450" marL="91450" anchor="ctr"/>
                </a:tc>
                <a:tc>
                  <a:txBody>
                    <a:bodyPr/>
                    <a:lstStyle/>
                    <a:p>
                      <a:pPr indent="0" lvl="0" marL="0" marR="0" rtl="0" algn="ctr">
                        <a:spcBef>
                          <a:spcPts val="0"/>
                        </a:spcBef>
                        <a:spcAft>
                          <a:spcPts val="0"/>
                        </a:spcAft>
                        <a:buNone/>
                      </a:pPr>
                      <a:r>
                        <a:rPr lang="en-US" sz="1200"/>
                        <a:t>Purpose</a:t>
                      </a:r>
                      <a:endParaRPr/>
                    </a:p>
                  </a:txBody>
                  <a:tcPr marT="45725" marB="45725" marR="91450" marL="91450" anchor="ctr"/>
                </a:tc>
              </a:tr>
              <a:tr h="370850">
                <a:tc>
                  <a:txBody>
                    <a:bodyPr/>
                    <a:lstStyle/>
                    <a:p>
                      <a:pPr indent="0" lvl="0" marL="0" marR="0" rtl="0" algn="l">
                        <a:spcBef>
                          <a:spcPts val="0"/>
                        </a:spcBef>
                        <a:spcAft>
                          <a:spcPts val="0"/>
                        </a:spcAft>
                        <a:buNone/>
                      </a:pPr>
                      <a:r>
                        <a:rPr lang="en-US" sz="1200"/>
                        <a:t>SOF</a:t>
                      </a:r>
                      <a:endParaRPr/>
                    </a:p>
                  </a:txBody>
                  <a:tcPr marT="45725" marB="45725" marR="91450" marL="91450"/>
                </a:tc>
                <a:tc>
                  <a:txBody>
                    <a:bodyPr/>
                    <a:lstStyle/>
                    <a:p>
                      <a:pPr indent="0" lvl="0" marL="0" marR="0" rtl="0" algn="l">
                        <a:spcBef>
                          <a:spcPts val="0"/>
                        </a:spcBef>
                        <a:spcAft>
                          <a:spcPts val="0"/>
                        </a:spcAft>
                        <a:buNone/>
                      </a:pPr>
                      <a:r>
                        <a:rPr lang="en-US" sz="1200"/>
                        <a:t>Start-of-frame</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Denotes the start of frame transmission</a:t>
                      </a:r>
                      <a:endParaRPr/>
                    </a:p>
                  </a:txBody>
                  <a:tcPr marT="45725" marB="45725" marR="91450" marL="91450" anchor="ctr"/>
                </a:tc>
              </a:tr>
              <a:tr h="370850">
                <a:tc rowSpan="3">
                  <a:txBody>
                    <a:bodyPr/>
                    <a:lstStyle/>
                    <a:p>
                      <a:pPr indent="0" lvl="0" marL="0" marR="0" rtl="0" algn="l">
                        <a:spcBef>
                          <a:spcPts val="0"/>
                        </a:spcBef>
                        <a:spcAft>
                          <a:spcPts val="0"/>
                        </a:spcAft>
                        <a:buNone/>
                      </a:pPr>
                      <a:r>
                        <a:rPr lang="en-US" sz="1200"/>
                        <a:t>Arbitration</a:t>
                      </a:r>
                      <a:endParaRPr/>
                    </a:p>
                  </a:txBody>
                  <a:tcPr marT="45725" marB="45725" marR="91450" marL="91450">
                    <a:solidFill>
                      <a:srgbClr val="66FF66"/>
                    </a:solidFill>
                  </a:tcPr>
                </a:tc>
                <a:tc>
                  <a:txBody>
                    <a:bodyPr/>
                    <a:lstStyle/>
                    <a:p>
                      <a:pPr indent="0" lvl="0" marL="0" marR="0" rtl="0" algn="l">
                        <a:spcBef>
                          <a:spcPts val="0"/>
                        </a:spcBef>
                        <a:spcAft>
                          <a:spcPts val="0"/>
                        </a:spcAft>
                        <a:buNone/>
                      </a:pPr>
                      <a:r>
                        <a:rPr lang="en-US" sz="1200"/>
                        <a:t>Identifier (green)</a:t>
                      </a:r>
                      <a:endParaRPr/>
                    </a:p>
                  </a:txBody>
                  <a:tcPr marT="45725" marB="45725" marR="91450" marL="91450" anchor="ctr">
                    <a:solidFill>
                      <a:srgbClr val="66FF66"/>
                    </a:solidFill>
                  </a:tcPr>
                </a:tc>
                <a:tc>
                  <a:txBody>
                    <a:bodyPr/>
                    <a:lstStyle/>
                    <a:p>
                      <a:pPr indent="0" lvl="0" marL="0" marR="0" rtl="0" algn="l">
                        <a:spcBef>
                          <a:spcPts val="0"/>
                        </a:spcBef>
                        <a:spcAft>
                          <a:spcPts val="0"/>
                        </a:spcAft>
                        <a:buNone/>
                      </a:pPr>
                      <a:r>
                        <a:rPr lang="en-US" sz="1200"/>
                        <a:t>11</a:t>
                      </a:r>
                      <a:endParaRPr/>
                    </a:p>
                  </a:txBody>
                  <a:tcPr marT="45725" marB="45725" marR="91450" marL="91450" anchor="ctr">
                    <a:solidFill>
                      <a:srgbClr val="66FF66"/>
                    </a:solidFill>
                  </a:tcPr>
                </a:tc>
                <a:tc>
                  <a:txBody>
                    <a:bodyPr/>
                    <a:lstStyle/>
                    <a:p>
                      <a:pPr indent="0" lvl="0" marL="0" marR="0" rtl="0" algn="l">
                        <a:spcBef>
                          <a:spcPts val="0"/>
                        </a:spcBef>
                        <a:spcAft>
                          <a:spcPts val="0"/>
                        </a:spcAft>
                        <a:buNone/>
                      </a:pPr>
                      <a:r>
                        <a:rPr lang="en-US" sz="1200"/>
                        <a:t>A (unique) identifier which also represents the message priority</a:t>
                      </a:r>
                      <a:endParaRPr/>
                    </a:p>
                  </a:txBody>
                  <a:tcPr marT="45725" marB="45725" marR="91450" marL="91450" anchor="ctr">
                    <a:solidFill>
                      <a:srgbClr val="66FF66"/>
                    </a:solidFill>
                  </a:tcPr>
                </a:tc>
              </a:tr>
              <a:tr h="370850">
                <a:tc vMerge="1"/>
                <a:tc>
                  <a:txBody>
                    <a:bodyPr/>
                    <a:lstStyle/>
                    <a:p>
                      <a:pPr indent="0" lvl="0" marL="0" marR="0" rtl="0" algn="l">
                        <a:spcBef>
                          <a:spcPts val="0"/>
                        </a:spcBef>
                        <a:spcAft>
                          <a:spcPts val="0"/>
                        </a:spcAft>
                        <a:buNone/>
                      </a:pPr>
                      <a:r>
                        <a:rPr lang="en-US" sz="1200"/>
                        <a:t>Stuff bit</a:t>
                      </a:r>
                      <a:endParaRPr/>
                    </a:p>
                  </a:txBody>
                  <a:tcPr marT="45725" marB="45725" marR="91450" marL="91450" anchor="ctr">
                    <a:solidFill>
                      <a:srgbClr val="CC66FF"/>
                    </a:solidFill>
                  </a:tcPr>
                </a:tc>
                <a:tc>
                  <a:txBody>
                    <a:bodyPr/>
                    <a:lstStyle/>
                    <a:p>
                      <a:pPr indent="0" lvl="0" marL="0" marR="0" rtl="0" algn="l">
                        <a:spcBef>
                          <a:spcPts val="0"/>
                        </a:spcBef>
                        <a:spcAft>
                          <a:spcPts val="0"/>
                        </a:spcAft>
                        <a:buNone/>
                      </a:pPr>
                      <a:r>
                        <a:rPr lang="en-US" sz="1200"/>
                        <a:t>1</a:t>
                      </a:r>
                      <a:endParaRPr/>
                    </a:p>
                  </a:txBody>
                  <a:tcPr marT="45725" marB="45725" marR="91450" marL="91450" anchor="ctr">
                    <a:solidFill>
                      <a:srgbClr val="CC66FF"/>
                    </a:solidFill>
                  </a:tcPr>
                </a:tc>
                <a:tc>
                  <a:txBody>
                    <a:bodyPr/>
                    <a:lstStyle/>
                    <a:p>
                      <a:pPr indent="0" lvl="0" marL="0" marR="0" rtl="0" algn="l">
                        <a:spcBef>
                          <a:spcPts val="0"/>
                        </a:spcBef>
                        <a:spcAft>
                          <a:spcPts val="0"/>
                        </a:spcAft>
                        <a:buNone/>
                      </a:pPr>
                      <a:r>
                        <a:rPr lang="en-US" sz="1200"/>
                        <a:t>A bit of the opposite polarity to maintain synchronization</a:t>
                      </a:r>
                      <a:endParaRPr/>
                    </a:p>
                  </a:txBody>
                  <a:tcPr marT="45725" marB="45725" marR="91450" marL="91450" anchor="ctr">
                    <a:solidFill>
                      <a:srgbClr val="CC66FF"/>
                    </a:solidFill>
                  </a:tcPr>
                </a:tc>
              </a:tr>
              <a:tr h="370850">
                <a:tc vMerge="1"/>
                <a:tc>
                  <a:txBody>
                    <a:bodyPr/>
                    <a:lstStyle/>
                    <a:p>
                      <a:pPr indent="0" lvl="0" marL="0" marR="0" rtl="0" algn="l">
                        <a:spcBef>
                          <a:spcPts val="0"/>
                        </a:spcBef>
                        <a:spcAft>
                          <a:spcPts val="0"/>
                        </a:spcAft>
                        <a:buNone/>
                      </a:pPr>
                      <a:r>
                        <a:rPr lang="en-US" sz="1200"/>
                        <a:t>Remote transmission request (RTR)</a:t>
                      </a:r>
                      <a:endParaRPr/>
                    </a:p>
                  </a:txBody>
                  <a:tcPr marT="45725" marB="45725" marR="91450" marL="91450" anchor="ctr">
                    <a:solidFill>
                      <a:schemeClr val="accent5"/>
                    </a:solidFill>
                  </a:tcPr>
                </a:tc>
                <a:tc>
                  <a:txBody>
                    <a:bodyPr/>
                    <a:lstStyle/>
                    <a:p>
                      <a:pPr indent="0" lvl="0" marL="0" marR="0" rtl="0" algn="l">
                        <a:spcBef>
                          <a:spcPts val="0"/>
                        </a:spcBef>
                        <a:spcAft>
                          <a:spcPts val="0"/>
                        </a:spcAft>
                        <a:buNone/>
                      </a:pPr>
                      <a:r>
                        <a:rPr lang="en-US" sz="1200"/>
                        <a:t>1</a:t>
                      </a:r>
                      <a:endParaRPr/>
                    </a:p>
                  </a:txBody>
                  <a:tcPr marT="45725" marB="45725" marR="91450" marL="91450" anchor="ctr">
                    <a:solidFill>
                      <a:schemeClr val="accent5"/>
                    </a:solidFill>
                  </a:tcPr>
                </a:tc>
                <a:tc>
                  <a:txBody>
                    <a:bodyPr/>
                    <a:lstStyle/>
                    <a:p>
                      <a:pPr indent="0" lvl="0" marL="0" marR="0" rtl="0" algn="l">
                        <a:spcBef>
                          <a:spcPts val="0"/>
                        </a:spcBef>
                        <a:spcAft>
                          <a:spcPts val="0"/>
                        </a:spcAft>
                        <a:buNone/>
                      </a:pPr>
                      <a:r>
                        <a:rPr lang="en-US" sz="1200"/>
                        <a:t>Must be dominant (0) for data frames and recessive (1) for remote request frames</a:t>
                      </a:r>
                      <a:endParaRPr/>
                    </a:p>
                  </a:txBody>
                  <a:tcPr marT="45725" marB="45725" marR="91450" marL="91450" anchor="ctr">
                    <a:solidFill>
                      <a:schemeClr val="accent5"/>
                    </a:solidFill>
                  </a:tcPr>
                </a:tc>
              </a:tr>
              <a:tr h="370850">
                <a:tc rowSpan="3">
                  <a:txBody>
                    <a:bodyPr/>
                    <a:lstStyle/>
                    <a:p>
                      <a:pPr indent="0" lvl="0" marL="0" marR="0" rtl="0" algn="l">
                        <a:spcBef>
                          <a:spcPts val="0"/>
                        </a:spcBef>
                        <a:spcAft>
                          <a:spcPts val="0"/>
                        </a:spcAft>
                        <a:buNone/>
                      </a:pPr>
                      <a:r>
                        <a:rPr lang="en-US" sz="1200"/>
                        <a:t>Control</a:t>
                      </a:r>
                      <a:endParaRPr/>
                    </a:p>
                  </a:txBody>
                  <a:tcPr marT="45725" marB="45725" marR="91450" marL="91450"/>
                </a:tc>
                <a:tc>
                  <a:txBody>
                    <a:bodyPr/>
                    <a:lstStyle/>
                    <a:p>
                      <a:pPr indent="0" lvl="0" marL="0" marR="0" rtl="0" algn="l">
                        <a:spcBef>
                          <a:spcPts val="0"/>
                        </a:spcBef>
                        <a:spcAft>
                          <a:spcPts val="0"/>
                        </a:spcAft>
                        <a:buNone/>
                      </a:pPr>
                      <a:r>
                        <a:rPr lang="en-US" sz="1200"/>
                        <a:t>Identifier extension bit (IDE)</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Must be dominant (0) for base frame format with 11-bit identifiers</a:t>
                      </a:r>
                      <a:endParaRPr/>
                    </a:p>
                  </a:txBody>
                  <a:tcPr marT="45725" marB="45725" marR="91450" marL="91450" anchor="ctr"/>
                </a:tc>
              </a:tr>
              <a:tr h="370850">
                <a:tc vMerge="1"/>
                <a:tc>
                  <a:txBody>
                    <a:bodyPr/>
                    <a:lstStyle/>
                    <a:p>
                      <a:pPr indent="0" lvl="0" marL="0" marR="0" rtl="0" algn="l">
                        <a:spcBef>
                          <a:spcPts val="0"/>
                        </a:spcBef>
                        <a:spcAft>
                          <a:spcPts val="0"/>
                        </a:spcAft>
                        <a:buNone/>
                      </a:pPr>
                      <a:r>
                        <a:rPr lang="en-US" sz="1200"/>
                        <a:t>Reserved bit (r0)</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Reserved bit. Must be dominant (0), but accepted as either dominant or recessive.</a:t>
                      </a:r>
                      <a:endParaRPr/>
                    </a:p>
                  </a:txBody>
                  <a:tcPr marT="45725" marB="45725" marR="91450" marL="91450" anchor="ctr"/>
                </a:tc>
              </a:tr>
              <a:tr h="370850">
                <a:tc vMerge="1"/>
                <a:tc>
                  <a:txBody>
                    <a:bodyPr/>
                    <a:lstStyle/>
                    <a:p>
                      <a:pPr indent="0" lvl="0" marL="0" marR="0" rtl="0" algn="l">
                        <a:spcBef>
                          <a:spcPts val="0"/>
                        </a:spcBef>
                        <a:spcAft>
                          <a:spcPts val="0"/>
                        </a:spcAft>
                        <a:buNone/>
                      </a:pPr>
                      <a:r>
                        <a:rPr lang="en-US" sz="1200"/>
                        <a:t>Data length code (DLC) (yellow)</a:t>
                      </a:r>
                      <a:endParaRPr/>
                    </a:p>
                  </a:txBody>
                  <a:tcPr marT="45725" marB="45725" marR="91450" marL="91450" anchor="ctr">
                    <a:solidFill>
                      <a:srgbClr val="FFFF00"/>
                    </a:solidFill>
                  </a:tcPr>
                </a:tc>
                <a:tc>
                  <a:txBody>
                    <a:bodyPr/>
                    <a:lstStyle/>
                    <a:p>
                      <a:pPr indent="0" lvl="0" marL="0" marR="0" rtl="0" algn="l">
                        <a:spcBef>
                          <a:spcPts val="0"/>
                        </a:spcBef>
                        <a:spcAft>
                          <a:spcPts val="0"/>
                        </a:spcAft>
                        <a:buNone/>
                      </a:pPr>
                      <a:r>
                        <a:rPr lang="en-US" sz="1200"/>
                        <a:t>4</a:t>
                      </a:r>
                      <a:endParaRPr/>
                    </a:p>
                  </a:txBody>
                  <a:tcPr marT="45725" marB="45725" marR="91450" marL="91450" anchor="ctr">
                    <a:solidFill>
                      <a:srgbClr val="FFFF00"/>
                    </a:solidFill>
                  </a:tcPr>
                </a:tc>
                <a:tc>
                  <a:txBody>
                    <a:bodyPr/>
                    <a:lstStyle/>
                    <a:p>
                      <a:pPr indent="0" lvl="0" marL="0" marR="0" rtl="0" algn="l">
                        <a:spcBef>
                          <a:spcPts val="0"/>
                        </a:spcBef>
                        <a:spcAft>
                          <a:spcPts val="0"/>
                        </a:spcAft>
                        <a:buNone/>
                      </a:pPr>
                      <a:r>
                        <a:rPr lang="en-US" sz="1200"/>
                        <a:t>Number of bytes of data (0–8 bytes)</a:t>
                      </a:r>
                      <a:endParaRPr/>
                    </a:p>
                  </a:txBody>
                  <a:tcPr marT="45725" marB="45725" marR="91450" marL="91450" anchor="ctr">
                    <a:solidFill>
                      <a:srgbClr val="FFFF00"/>
                    </a:solidFill>
                  </a:tcPr>
                </a:tc>
              </a:tr>
              <a:tr h="370850">
                <a:tc>
                  <a:txBody>
                    <a:bodyPr/>
                    <a:lstStyle/>
                    <a:p>
                      <a:pPr indent="0" lvl="0" marL="0" marR="0" rtl="0" algn="l">
                        <a:spcBef>
                          <a:spcPts val="0"/>
                        </a:spcBef>
                        <a:spcAft>
                          <a:spcPts val="0"/>
                        </a:spcAft>
                        <a:buNone/>
                      </a:pPr>
                      <a:r>
                        <a:rPr lang="en-US" sz="1200"/>
                        <a:t>Data</a:t>
                      </a:r>
                      <a:endParaRPr/>
                    </a:p>
                  </a:txBody>
                  <a:tcPr marT="45725" marB="45725" marR="91450" marL="91450">
                    <a:solidFill>
                      <a:srgbClr val="FF3300"/>
                    </a:solidFill>
                  </a:tcPr>
                </a:tc>
                <a:tc>
                  <a:txBody>
                    <a:bodyPr/>
                    <a:lstStyle/>
                    <a:p>
                      <a:pPr indent="0" lvl="0" marL="0" marR="0" rtl="0" algn="l">
                        <a:spcBef>
                          <a:spcPts val="0"/>
                        </a:spcBef>
                        <a:spcAft>
                          <a:spcPts val="0"/>
                        </a:spcAft>
                        <a:buNone/>
                      </a:pPr>
                      <a:r>
                        <a:rPr lang="en-US" sz="1200"/>
                        <a:t>Data field (red)</a:t>
                      </a:r>
                      <a:endParaRPr/>
                    </a:p>
                  </a:txBody>
                  <a:tcPr marT="45725" marB="45725" marR="91450" marL="91450" anchor="ctr">
                    <a:solidFill>
                      <a:srgbClr val="FF3300"/>
                    </a:solidFill>
                  </a:tcPr>
                </a:tc>
                <a:tc>
                  <a:txBody>
                    <a:bodyPr/>
                    <a:lstStyle/>
                    <a:p>
                      <a:pPr indent="0" lvl="0" marL="0" marR="0" rtl="0" algn="l">
                        <a:spcBef>
                          <a:spcPts val="0"/>
                        </a:spcBef>
                        <a:spcAft>
                          <a:spcPts val="0"/>
                        </a:spcAft>
                        <a:buNone/>
                      </a:pPr>
                      <a:r>
                        <a:rPr lang="en-US" sz="1200"/>
                        <a:t>0–64 (0-8 bytes)</a:t>
                      </a:r>
                      <a:endParaRPr/>
                    </a:p>
                  </a:txBody>
                  <a:tcPr marT="45725" marB="45725" marR="91450" marL="91450" anchor="ctr">
                    <a:solidFill>
                      <a:srgbClr val="FF3300"/>
                    </a:solidFill>
                  </a:tcPr>
                </a:tc>
                <a:tc>
                  <a:txBody>
                    <a:bodyPr/>
                    <a:lstStyle/>
                    <a:p>
                      <a:pPr indent="0" lvl="0" marL="0" marR="0" rtl="0" algn="l">
                        <a:spcBef>
                          <a:spcPts val="0"/>
                        </a:spcBef>
                        <a:spcAft>
                          <a:spcPts val="0"/>
                        </a:spcAft>
                        <a:buNone/>
                      </a:pPr>
                      <a:r>
                        <a:rPr lang="en-US" sz="1200"/>
                        <a:t>Data to be transmitted (length in bytes dictated by DLC field)</a:t>
                      </a:r>
                      <a:endParaRPr/>
                    </a:p>
                  </a:txBody>
                  <a:tcPr marT="45725" marB="45725" marR="91450" marL="91450" anchor="ctr">
                    <a:solidFill>
                      <a:srgbClr val="FF3300"/>
                    </a:solidFill>
                  </a:tcPr>
                </a:tc>
              </a:tr>
            </a:tbl>
          </a:graphicData>
        </a:graphic>
      </p:graphicFrame>
      <p:pic>
        <p:nvPicPr>
          <p:cNvPr descr="undefined" id="1232" name="Google Shape;1232;p14"/>
          <p:cNvPicPr preferRelativeResize="0"/>
          <p:nvPr/>
        </p:nvPicPr>
        <p:blipFill rotWithShape="1">
          <a:blip r:embed="rId3">
            <a:alphaModFix/>
          </a:blip>
          <a:srcRect b="0" l="0" r="0" t="0"/>
          <a:stretch/>
        </p:blipFill>
        <p:spPr>
          <a:xfrm>
            <a:off x="4662532" y="837065"/>
            <a:ext cx="6564810" cy="20788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Explain the standard Data Frame Format</a:t>
            </a:r>
            <a:endParaRPr/>
          </a:p>
        </p:txBody>
      </p:sp>
      <p:sp>
        <p:nvSpPr>
          <p:cNvPr id="1238" name="Google Shape;1238;p1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39" name="Google Shape;1239;p15"/>
          <p:cNvSpPr txBox="1"/>
          <p:nvPr/>
        </p:nvSpPr>
        <p:spPr>
          <a:xfrm>
            <a:off x="228600" y="109537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1800">
              <a:solidFill>
                <a:srgbClr val="000000"/>
              </a:solidFill>
              <a:latin typeface="Arial"/>
              <a:ea typeface="Arial"/>
              <a:cs typeface="Arial"/>
              <a:sym typeface="Arial"/>
            </a:endParaRPr>
          </a:p>
        </p:txBody>
      </p:sp>
      <p:sp>
        <p:nvSpPr>
          <p:cNvPr id="1240" name="Google Shape;1240;p15"/>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1" i="0" lang="en-US">
                <a:solidFill>
                  <a:srgbClr val="000000"/>
                </a:solidFill>
                <a:latin typeface="Arial"/>
                <a:ea typeface="Arial"/>
                <a:cs typeface="Arial"/>
                <a:sym typeface="Arial"/>
              </a:rPr>
              <a:t>Base frame format</a:t>
            </a:r>
            <a:endParaRPr/>
          </a:p>
        </p:txBody>
      </p:sp>
      <p:pic>
        <p:nvPicPr>
          <p:cNvPr descr="undefined" id="1241" name="Google Shape;1241;p15"/>
          <p:cNvPicPr preferRelativeResize="0"/>
          <p:nvPr/>
        </p:nvPicPr>
        <p:blipFill rotWithShape="1">
          <a:blip r:embed="rId3">
            <a:alphaModFix/>
          </a:blip>
          <a:srcRect b="0" l="0" r="0" t="0"/>
          <a:stretch/>
        </p:blipFill>
        <p:spPr>
          <a:xfrm>
            <a:off x="4662532" y="837065"/>
            <a:ext cx="6564810" cy="2078856"/>
          </a:xfrm>
          <a:prstGeom prst="rect">
            <a:avLst/>
          </a:prstGeom>
          <a:noFill/>
          <a:ln>
            <a:noFill/>
          </a:ln>
        </p:spPr>
      </p:pic>
      <p:graphicFrame>
        <p:nvGraphicFramePr>
          <p:cNvPr id="1242" name="Google Shape;1242;p15"/>
          <p:cNvGraphicFramePr/>
          <p:nvPr/>
        </p:nvGraphicFramePr>
        <p:xfrm>
          <a:off x="475200" y="2915920"/>
          <a:ext cx="3000000" cy="3000000"/>
        </p:xfrm>
        <a:graphic>
          <a:graphicData uri="http://schemas.openxmlformats.org/drawingml/2006/table">
            <a:tbl>
              <a:tblPr bandRow="1" firstRow="1">
                <a:noFill/>
                <a:tableStyleId>{C285D923-19FF-48EA-90E0-24BFB4153384}</a:tableStyleId>
              </a:tblPr>
              <a:tblGrid>
                <a:gridCol w="573600"/>
                <a:gridCol w="3358100"/>
                <a:gridCol w="1511300"/>
                <a:gridCol w="5798600"/>
              </a:tblGrid>
              <a:tr h="370850">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ctr">
                        <a:spcBef>
                          <a:spcPts val="0"/>
                        </a:spcBef>
                        <a:spcAft>
                          <a:spcPts val="0"/>
                        </a:spcAft>
                        <a:buNone/>
                      </a:pPr>
                      <a:r>
                        <a:rPr lang="en-US" sz="1200"/>
                        <a:t>Field name</a:t>
                      </a:r>
                      <a:endParaRPr/>
                    </a:p>
                  </a:txBody>
                  <a:tcPr marT="45725" marB="45725" marR="91450" marL="91450" anchor="ctr"/>
                </a:tc>
                <a:tc>
                  <a:txBody>
                    <a:bodyPr/>
                    <a:lstStyle/>
                    <a:p>
                      <a:pPr indent="0" lvl="0" marL="0" marR="0" rtl="0" algn="ctr">
                        <a:spcBef>
                          <a:spcPts val="0"/>
                        </a:spcBef>
                        <a:spcAft>
                          <a:spcPts val="0"/>
                        </a:spcAft>
                        <a:buNone/>
                      </a:pPr>
                      <a:r>
                        <a:rPr lang="en-US" sz="1200"/>
                        <a:t>Length (bits)</a:t>
                      </a:r>
                      <a:endParaRPr/>
                    </a:p>
                  </a:txBody>
                  <a:tcPr marT="45725" marB="45725" marR="91450" marL="91450" anchor="ctr"/>
                </a:tc>
                <a:tc>
                  <a:txBody>
                    <a:bodyPr/>
                    <a:lstStyle/>
                    <a:p>
                      <a:pPr indent="0" lvl="0" marL="0" marR="0" rtl="0" algn="ctr">
                        <a:spcBef>
                          <a:spcPts val="0"/>
                        </a:spcBef>
                        <a:spcAft>
                          <a:spcPts val="0"/>
                        </a:spcAft>
                        <a:buNone/>
                      </a:pPr>
                      <a:r>
                        <a:rPr lang="en-US" sz="1200"/>
                        <a:t>Purpose</a:t>
                      </a:r>
                      <a:endParaRPr/>
                    </a:p>
                  </a:txBody>
                  <a:tcPr marT="45725" marB="45725" marR="91450" marL="91450" anchor="ctr"/>
                </a:tc>
              </a:tr>
              <a:tr h="370850">
                <a:tc rowSpan="2">
                  <a:txBody>
                    <a:bodyPr/>
                    <a:lstStyle/>
                    <a:p>
                      <a:pPr indent="0" lvl="0" marL="0" marR="0" rtl="0" algn="l">
                        <a:spcBef>
                          <a:spcPts val="0"/>
                        </a:spcBef>
                        <a:spcAft>
                          <a:spcPts val="0"/>
                        </a:spcAft>
                        <a:buNone/>
                      </a:pPr>
                      <a:r>
                        <a:rPr lang="en-US" sz="1200"/>
                        <a:t>CRC</a:t>
                      </a:r>
                      <a:endParaRPr/>
                    </a:p>
                  </a:txBody>
                  <a:tcPr marT="45725" marB="45725" marR="91450" marL="91450"/>
                </a:tc>
                <a:tc>
                  <a:txBody>
                    <a:bodyPr/>
                    <a:lstStyle/>
                    <a:p>
                      <a:pPr indent="0" lvl="0" marL="0" marR="0" rtl="0" algn="l">
                        <a:spcBef>
                          <a:spcPts val="0"/>
                        </a:spcBef>
                        <a:spcAft>
                          <a:spcPts val="0"/>
                        </a:spcAft>
                        <a:buNone/>
                      </a:pPr>
                      <a:r>
                        <a:rPr lang="en-US" sz="1200"/>
                        <a:t>CRC</a:t>
                      </a:r>
                      <a:endParaRPr/>
                    </a:p>
                  </a:txBody>
                  <a:tcPr marT="45725" marB="45725" marR="91450" marL="91450" anchor="ctr"/>
                </a:tc>
                <a:tc>
                  <a:txBody>
                    <a:bodyPr/>
                    <a:lstStyle/>
                    <a:p>
                      <a:pPr indent="0" lvl="0" marL="0" marR="0" rtl="0" algn="l">
                        <a:spcBef>
                          <a:spcPts val="0"/>
                        </a:spcBef>
                        <a:spcAft>
                          <a:spcPts val="0"/>
                        </a:spcAft>
                        <a:buNone/>
                      </a:pPr>
                      <a:r>
                        <a:rPr lang="en-US" sz="1200"/>
                        <a:t>15</a:t>
                      </a:r>
                      <a:endParaRPr/>
                    </a:p>
                  </a:txBody>
                  <a:tcPr marT="45725" marB="45725" marR="91450" marL="91450" anchor="ctr"/>
                </a:tc>
                <a:tc>
                  <a:txBody>
                    <a:bodyPr/>
                    <a:lstStyle/>
                    <a:p>
                      <a:pPr indent="0" lvl="0" marL="0" marR="0" rtl="0" algn="l">
                        <a:spcBef>
                          <a:spcPts val="0"/>
                        </a:spcBef>
                        <a:spcAft>
                          <a:spcPts val="0"/>
                        </a:spcAft>
                        <a:buNone/>
                      </a:pPr>
                      <a:r>
                        <a:rPr lang="en-US" sz="1200" u="sng" strike="noStrike">
                          <a:solidFill>
                            <a:srgbClr val="3366CC"/>
                          </a:solidFill>
                          <a:hlinkClick r:id="rId4">
                            <a:extLst>
                              <a:ext uri="{A12FA001-AC4F-418D-AE19-62706E023703}">
                                <ahyp:hlinkClr val="tx"/>
                              </a:ext>
                            </a:extLst>
                          </a:hlinkClick>
                        </a:rPr>
                        <a:t>Cyclic redundancy check</a:t>
                      </a:r>
                      <a:endParaRPr sz="1200"/>
                    </a:p>
                  </a:txBody>
                  <a:tcPr marT="45725" marB="45725" marR="91450" marL="91450" anchor="ctr"/>
                </a:tc>
              </a:tr>
              <a:tr h="370850">
                <a:tc vMerge="1"/>
                <a:tc>
                  <a:txBody>
                    <a:bodyPr/>
                    <a:lstStyle/>
                    <a:p>
                      <a:pPr indent="0" lvl="0" marL="0" marR="0" rtl="0" algn="l">
                        <a:spcBef>
                          <a:spcPts val="0"/>
                        </a:spcBef>
                        <a:spcAft>
                          <a:spcPts val="0"/>
                        </a:spcAft>
                        <a:buNone/>
                      </a:pPr>
                      <a:r>
                        <a:rPr lang="en-US" sz="1200"/>
                        <a:t>CRC delimiter</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Must be recessive (1)</a:t>
                      </a:r>
                      <a:endParaRPr/>
                    </a:p>
                  </a:txBody>
                  <a:tcPr marT="45725" marB="45725" marR="91450" marL="91450" anchor="ctr"/>
                </a:tc>
              </a:tr>
              <a:tr h="370850">
                <a:tc rowSpan="2">
                  <a:txBody>
                    <a:bodyPr/>
                    <a:lstStyle/>
                    <a:p>
                      <a:pPr indent="0" lvl="0" marL="0" marR="0" rtl="0" algn="l">
                        <a:spcBef>
                          <a:spcPts val="0"/>
                        </a:spcBef>
                        <a:spcAft>
                          <a:spcPts val="0"/>
                        </a:spcAft>
                        <a:buNone/>
                      </a:pPr>
                      <a:r>
                        <a:rPr lang="en-US" sz="1200"/>
                        <a:t>ACK</a:t>
                      </a:r>
                      <a:endParaRPr/>
                    </a:p>
                  </a:txBody>
                  <a:tcPr marT="45725" marB="45725" marR="91450" marL="91450"/>
                </a:tc>
                <a:tc>
                  <a:txBody>
                    <a:bodyPr/>
                    <a:lstStyle/>
                    <a:p>
                      <a:pPr indent="0" lvl="0" marL="0" marR="0" rtl="0" algn="l">
                        <a:spcBef>
                          <a:spcPts val="0"/>
                        </a:spcBef>
                        <a:spcAft>
                          <a:spcPts val="0"/>
                        </a:spcAft>
                        <a:buNone/>
                      </a:pPr>
                      <a:r>
                        <a:rPr lang="en-US" sz="1200"/>
                        <a:t>ACK slot</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Transmitter sends recessive (1) and any receiver can assert a dominant (0)</a:t>
                      </a:r>
                      <a:endParaRPr/>
                    </a:p>
                  </a:txBody>
                  <a:tcPr marT="45725" marB="45725" marR="91450" marL="91450" anchor="ctr"/>
                </a:tc>
              </a:tr>
              <a:tr h="370850">
                <a:tc vMerge="1"/>
                <a:tc>
                  <a:txBody>
                    <a:bodyPr/>
                    <a:lstStyle/>
                    <a:p>
                      <a:pPr indent="0" lvl="0" marL="0" marR="0" rtl="0" algn="l">
                        <a:spcBef>
                          <a:spcPts val="0"/>
                        </a:spcBef>
                        <a:spcAft>
                          <a:spcPts val="0"/>
                        </a:spcAft>
                        <a:buNone/>
                      </a:pPr>
                      <a:r>
                        <a:rPr lang="en-US" sz="1200"/>
                        <a:t>ACK delimiter</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Must be recessive (1)</a:t>
                      </a:r>
                      <a:endParaRPr/>
                    </a:p>
                  </a:txBody>
                  <a:tcPr marT="45725" marB="45725" marR="91450" marL="91450" anchor="ctr"/>
                </a:tc>
              </a:tr>
              <a:tr h="370850">
                <a:tc>
                  <a:txBody>
                    <a:bodyPr/>
                    <a:lstStyle/>
                    <a:p>
                      <a:pPr indent="0" lvl="0" marL="0" marR="0" rtl="0" algn="l">
                        <a:spcBef>
                          <a:spcPts val="0"/>
                        </a:spcBef>
                        <a:spcAft>
                          <a:spcPts val="0"/>
                        </a:spcAft>
                        <a:buNone/>
                      </a:pPr>
                      <a:r>
                        <a:rPr lang="en-US" sz="1200"/>
                        <a:t>EOF</a:t>
                      </a:r>
                      <a:endParaRPr/>
                    </a:p>
                  </a:txBody>
                  <a:tcPr marT="45725" marB="45725" marR="91450" marL="91450"/>
                </a:tc>
                <a:tc>
                  <a:txBody>
                    <a:bodyPr/>
                    <a:lstStyle/>
                    <a:p>
                      <a:pPr indent="0" lvl="0" marL="0" marR="0" rtl="0" algn="l">
                        <a:spcBef>
                          <a:spcPts val="0"/>
                        </a:spcBef>
                        <a:spcAft>
                          <a:spcPts val="0"/>
                        </a:spcAft>
                        <a:buNone/>
                      </a:pPr>
                      <a:r>
                        <a:rPr lang="en-US" sz="1200"/>
                        <a:t>End-of-frame</a:t>
                      </a:r>
                      <a:endParaRPr/>
                    </a:p>
                  </a:txBody>
                  <a:tcPr marT="45725" marB="45725" marR="91450" marL="91450" anchor="ctr"/>
                </a:tc>
                <a:tc>
                  <a:txBody>
                    <a:bodyPr/>
                    <a:lstStyle/>
                    <a:p>
                      <a:pPr indent="0" lvl="0" marL="0" marR="0" rtl="0" algn="l">
                        <a:spcBef>
                          <a:spcPts val="0"/>
                        </a:spcBef>
                        <a:spcAft>
                          <a:spcPts val="0"/>
                        </a:spcAft>
                        <a:buNone/>
                      </a:pPr>
                      <a:r>
                        <a:rPr lang="en-US" sz="1200"/>
                        <a:t>7</a:t>
                      </a:r>
                      <a:endParaRPr/>
                    </a:p>
                  </a:txBody>
                  <a:tcPr marT="45725" marB="45725" marR="91450" marL="91450" anchor="ctr"/>
                </a:tc>
                <a:tc>
                  <a:txBody>
                    <a:bodyPr/>
                    <a:lstStyle/>
                    <a:p>
                      <a:pPr indent="0" lvl="0" marL="0" marR="0" rtl="0" algn="l">
                        <a:spcBef>
                          <a:spcPts val="0"/>
                        </a:spcBef>
                        <a:spcAft>
                          <a:spcPts val="0"/>
                        </a:spcAft>
                        <a:buNone/>
                      </a:pPr>
                      <a:r>
                        <a:rPr lang="en-US" sz="1200"/>
                        <a:t>Must be recessive (1)</a:t>
                      </a:r>
                      <a:endParaRPr/>
                    </a:p>
                  </a:txBody>
                  <a:tcPr marT="45725" marB="45725" marR="91450" marL="91450" anchor="ctr"/>
                </a:tc>
              </a:tr>
              <a:tr h="370850">
                <a:tc>
                  <a:txBody>
                    <a:bodyPr/>
                    <a:lstStyle/>
                    <a:p>
                      <a:pPr indent="0" lvl="0" marL="0" marR="0" rtl="0" algn="l">
                        <a:spcBef>
                          <a:spcPts val="0"/>
                        </a:spcBef>
                        <a:spcAft>
                          <a:spcPts val="0"/>
                        </a:spcAft>
                        <a:buNone/>
                      </a:pPr>
                      <a:r>
                        <a:rPr lang="en-US" sz="1200"/>
                        <a:t>IFS</a:t>
                      </a:r>
                      <a:endParaRPr/>
                    </a:p>
                  </a:txBody>
                  <a:tcPr marT="45725" marB="45725" marR="91450" marL="91450"/>
                </a:tc>
                <a:tc>
                  <a:txBody>
                    <a:bodyPr/>
                    <a:lstStyle/>
                    <a:p>
                      <a:pPr indent="0" lvl="0" marL="0" marR="0" rtl="0" algn="l">
                        <a:spcBef>
                          <a:spcPts val="0"/>
                        </a:spcBef>
                        <a:spcAft>
                          <a:spcPts val="0"/>
                        </a:spcAft>
                        <a:buNone/>
                      </a:pPr>
                      <a:r>
                        <a:rPr lang="en-US" sz="1200"/>
                        <a:t>Inter-frame spacing </a:t>
                      </a:r>
                      <a:endParaRPr/>
                    </a:p>
                  </a:txBody>
                  <a:tcPr marT="45725" marB="45725" marR="91450" marL="91450" anchor="ctr"/>
                </a:tc>
                <a:tc>
                  <a:txBody>
                    <a:bodyPr/>
                    <a:lstStyle/>
                    <a:p>
                      <a:pPr indent="0" lvl="0" marL="0" marR="0" rtl="0" algn="l">
                        <a:spcBef>
                          <a:spcPts val="0"/>
                        </a:spcBef>
                        <a:spcAft>
                          <a:spcPts val="0"/>
                        </a:spcAft>
                        <a:buNone/>
                      </a:pPr>
                      <a:r>
                        <a:rPr lang="en-US" sz="1200"/>
                        <a:t>3</a:t>
                      </a:r>
                      <a:endParaRPr/>
                    </a:p>
                  </a:txBody>
                  <a:tcPr marT="45725" marB="45725" marR="91450" marL="91450" anchor="ctr"/>
                </a:tc>
                <a:tc>
                  <a:txBody>
                    <a:bodyPr/>
                    <a:lstStyle/>
                    <a:p>
                      <a:pPr indent="0" lvl="0" marL="0" marR="0" rtl="0" algn="l">
                        <a:spcBef>
                          <a:spcPts val="0"/>
                        </a:spcBef>
                        <a:spcAft>
                          <a:spcPts val="0"/>
                        </a:spcAft>
                        <a:buNone/>
                      </a:pPr>
                      <a:r>
                        <a:rPr lang="en-US" sz="1200"/>
                        <a:t>Must be recessive (1)</a:t>
                      </a:r>
                      <a:endParaRPr/>
                    </a:p>
                  </a:txBody>
                  <a:tcPr marT="45725" marB="45725" marR="91450" marL="91450"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lang="en-US">
                <a:latin typeface="Arial"/>
                <a:ea typeface="Arial"/>
                <a:cs typeface="Arial"/>
                <a:sym typeface="Arial"/>
              </a:rPr>
              <a:t>SOF(Start of Frame) </a:t>
            </a:r>
            <a:r>
              <a:rPr b="1" i="0" lang="en-US">
                <a:solidFill>
                  <a:srgbClr val="FFFFFF"/>
                </a:solidFill>
                <a:latin typeface="Arial"/>
                <a:ea typeface="Arial"/>
                <a:cs typeface="Arial"/>
                <a:sym typeface="Arial"/>
              </a:rPr>
              <a:t>(SOF)</a:t>
            </a:r>
            <a:endParaRPr/>
          </a:p>
        </p:txBody>
      </p:sp>
      <p:sp>
        <p:nvSpPr>
          <p:cNvPr id="1249" name="Google Shape;1249;p16"/>
          <p:cNvSpPr txBox="1"/>
          <p:nvPr>
            <p:ph idx="1" type="body"/>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b="1" lang="en-US" sz="1400" u="sng">
                <a:solidFill>
                  <a:schemeClr val="dk1"/>
                </a:solidFill>
                <a:latin typeface="Arial"/>
                <a:ea typeface="Arial"/>
                <a:cs typeface="Arial"/>
                <a:sym typeface="Arial"/>
              </a:rPr>
              <a:t>1</a:t>
            </a:r>
            <a:r>
              <a:rPr b="1" i="0" lang="en-US" sz="1400" u="sng">
                <a:solidFill>
                  <a:schemeClr val="dk1"/>
                </a:solidFill>
                <a:latin typeface="Arial"/>
                <a:ea typeface="Arial"/>
                <a:cs typeface="Arial"/>
                <a:sym typeface="Arial"/>
              </a:rPr>
              <a:t>. Roles:</a:t>
            </a:r>
            <a:endParaRPr/>
          </a:p>
          <a:p>
            <a:pPr indent="-228600" lvl="0" marL="22860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Frame Synchronization:</a:t>
            </a:r>
            <a:r>
              <a:rPr b="0" i="0" lang="en-US" sz="1400">
                <a:solidFill>
                  <a:schemeClr val="dk1"/>
                </a:solidFill>
                <a:latin typeface="Arial"/>
                <a:ea typeface="Arial"/>
                <a:cs typeface="Arial"/>
                <a:sym typeface="Arial"/>
              </a:rPr>
              <a:t> SOF serves as a synchronization point for the CAN nodes. It helps in aligning the timing of nodes and ensures that they are aware of the beginning of a new frame.</a:t>
            </a:r>
            <a:endParaRPr/>
          </a:p>
          <a:p>
            <a:pPr indent="0" lvl="0" marL="0" rtl="0" algn="l">
              <a:lnSpc>
                <a:spcPct val="90000"/>
              </a:lnSpc>
              <a:spcBef>
                <a:spcPts val="1000"/>
              </a:spcBef>
              <a:spcAft>
                <a:spcPts val="0"/>
              </a:spcAft>
              <a:buClr>
                <a:schemeClr val="dk1"/>
              </a:buClr>
              <a:buSzPts val="1400"/>
              <a:buNone/>
            </a:pPr>
            <a:r>
              <a:rPr b="1" lang="en-US" sz="1400" u="sng">
                <a:solidFill>
                  <a:schemeClr val="dk1"/>
                </a:solidFill>
                <a:latin typeface="Arial"/>
                <a:ea typeface="Arial"/>
                <a:cs typeface="Arial"/>
                <a:sym typeface="Arial"/>
              </a:rPr>
              <a:t>2</a:t>
            </a:r>
            <a:r>
              <a:rPr b="1" i="0" lang="en-US" sz="1400" u="sng">
                <a:solidFill>
                  <a:schemeClr val="dk1"/>
                </a:solidFill>
                <a:latin typeface="Arial"/>
                <a:ea typeface="Arial"/>
                <a:cs typeface="Arial"/>
                <a:sym typeface="Arial"/>
              </a:rPr>
              <a:t>. Characteristics:</a:t>
            </a:r>
            <a:endParaRPr/>
          </a:p>
          <a:p>
            <a:pPr indent="-228600" lvl="0" marL="22860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Bit Length &amp; Value: </a:t>
            </a:r>
            <a:r>
              <a:rPr b="0" i="0" lang="en-US" sz="1400">
                <a:solidFill>
                  <a:schemeClr val="dk1"/>
                </a:solidFill>
                <a:latin typeface="Arial"/>
                <a:ea typeface="Arial"/>
                <a:cs typeface="Arial"/>
                <a:sym typeface="Arial"/>
              </a:rPr>
              <a:t> Bit Length =1 &amp; Must be dominant (0).</a:t>
            </a:r>
            <a:endParaRPr/>
          </a:p>
          <a:p>
            <a:pPr indent="-228600" lvl="0" marL="22860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Placement:</a:t>
            </a:r>
            <a:r>
              <a:rPr b="0" i="0" lang="en-US" sz="1400">
                <a:solidFill>
                  <a:schemeClr val="dk1"/>
                </a:solidFill>
                <a:latin typeface="Arial"/>
                <a:ea typeface="Arial"/>
                <a:cs typeface="Arial"/>
                <a:sym typeface="Arial"/>
              </a:rPr>
              <a:t> Located at the beginning of every CAN frame.</a:t>
            </a:r>
            <a:endParaRPr/>
          </a:p>
          <a:p>
            <a:pPr indent="0" lvl="0" marL="0" rtl="0" algn="l">
              <a:lnSpc>
                <a:spcPct val="90000"/>
              </a:lnSpc>
              <a:spcBef>
                <a:spcPts val="1000"/>
              </a:spcBef>
              <a:spcAft>
                <a:spcPts val="0"/>
              </a:spcAft>
              <a:buClr>
                <a:schemeClr val="dk1"/>
              </a:buClr>
              <a:buSzPts val="1400"/>
              <a:buNone/>
            </a:pPr>
            <a:r>
              <a:rPr b="1" lang="en-US" sz="1400" u="sng">
                <a:solidFill>
                  <a:schemeClr val="dk1"/>
                </a:solidFill>
                <a:latin typeface="Arial"/>
                <a:ea typeface="Arial"/>
                <a:cs typeface="Arial"/>
                <a:sym typeface="Arial"/>
              </a:rPr>
              <a:t>3</a:t>
            </a:r>
            <a:r>
              <a:rPr b="1" i="0" lang="en-US" sz="1400" u="sng">
                <a:solidFill>
                  <a:schemeClr val="dk1"/>
                </a:solidFill>
                <a:latin typeface="Arial"/>
                <a:ea typeface="Arial"/>
                <a:cs typeface="Arial"/>
                <a:sym typeface="Arial"/>
              </a:rPr>
              <a:t>. Points of Note:</a:t>
            </a:r>
            <a:endParaRPr/>
          </a:p>
          <a:p>
            <a:pPr indent="-228600" lvl="0" marL="22860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Synchronization:</a:t>
            </a:r>
            <a:r>
              <a:rPr b="0" i="0" lang="en-US" sz="1400">
                <a:solidFill>
                  <a:schemeClr val="dk1"/>
                </a:solidFill>
                <a:latin typeface="Arial"/>
                <a:ea typeface="Arial"/>
                <a:cs typeface="Arial"/>
                <a:sym typeface="Arial"/>
              </a:rPr>
              <a:t> SOF plays a crucial role in maintaining synchronization among nodes. It enables nodes to know when to expect the start of a new frame.</a:t>
            </a:r>
            <a:endParaRPr/>
          </a:p>
          <a:p>
            <a:pPr indent="-228600" lvl="0" marL="22860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Timing Importance:</a:t>
            </a:r>
            <a:r>
              <a:rPr b="0" i="0" lang="en-US" sz="1400">
                <a:solidFill>
                  <a:schemeClr val="dk1"/>
                </a:solidFill>
                <a:latin typeface="Arial"/>
                <a:ea typeface="Arial"/>
                <a:cs typeface="Arial"/>
                <a:sym typeface="Arial"/>
              </a:rPr>
              <a:t> The accurate timing and synchronization provided by SOF contribute to the reliability and efficiency of the CAN communication protocol.</a:t>
            </a:r>
            <a:endParaRPr/>
          </a:p>
        </p:txBody>
      </p:sp>
      <p:sp>
        <p:nvSpPr>
          <p:cNvPr id="1250" name="Google Shape;1250;p1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descr="undefined" id="1251" name="Google Shape;1251;p16"/>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252" name="Google Shape;1252;p16"/>
          <p:cNvSpPr/>
          <p:nvPr/>
        </p:nvSpPr>
        <p:spPr>
          <a:xfrm>
            <a:off x="6909955" y="802963"/>
            <a:ext cx="114299"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ID(Identifier )</a:t>
            </a:r>
            <a:endParaRPr/>
          </a:p>
        </p:txBody>
      </p:sp>
      <p:sp>
        <p:nvSpPr>
          <p:cNvPr id="1259" name="Google Shape;1259;p1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60" name="Google Shape;1260;p17"/>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0000"/>
              </a:lnSpc>
              <a:spcBef>
                <a:spcPts val="0"/>
              </a:spcBef>
              <a:spcAft>
                <a:spcPts val="0"/>
              </a:spcAft>
              <a:buClr>
                <a:schemeClr val="dk1"/>
              </a:buClr>
              <a:buSzPct val="100000"/>
              <a:buFont typeface="Arial"/>
              <a:buNone/>
            </a:pPr>
            <a:r>
              <a:rPr b="1" lang="en-US" sz="1400">
                <a:solidFill>
                  <a:schemeClr val="dk1"/>
                </a:solidFill>
                <a:latin typeface="Arial"/>
                <a:ea typeface="Arial"/>
                <a:cs typeface="Arial"/>
                <a:sym typeface="Arial"/>
              </a:rPr>
              <a:t>1</a:t>
            </a:r>
            <a:r>
              <a:rPr b="1" i="0" lang="en-US" sz="14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Message Identification:</a:t>
            </a:r>
            <a:r>
              <a:rPr b="0" i="0" lang="en-US" sz="1400">
                <a:solidFill>
                  <a:schemeClr val="dk1"/>
                </a:solidFill>
                <a:latin typeface="Arial"/>
                <a:ea typeface="Arial"/>
                <a:cs typeface="Arial"/>
                <a:sym typeface="Arial"/>
              </a:rPr>
              <a:t> The ID is crucial for identifying the content and priority of messages on the CAN bus. It allows nodes to differentiate between different messages and determine their importance.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Arbitration:</a:t>
            </a:r>
            <a:r>
              <a:rPr b="0" i="0" lang="en-US" sz="1400">
                <a:solidFill>
                  <a:schemeClr val="dk1"/>
                </a:solidFill>
                <a:latin typeface="Arial"/>
                <a:ea typeface="Arial"/>
                <a:cs typeface="Arial"/>
                <a:sym typeface="Arial"/>
              </a:rPr>
              <a:t> The ID plays a key role in the arbitration process, where nodes compete to access the bus based on their identifier. Lower ID values have higher priority during arbitration.</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2</a:t>
            </a:r>
            <a:r>
              <a:rPr b="1" i="0" lang="en-US" sz="14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Length:</a:t>
            </a:r>
            <a:r>
              <a:rPr b="0" i="0" lang="en-US" sz="1400">
                <a:solidFill>
                  <a:schemeClr val="dk1"/>
                </a:solidFill>
                <a:latin typeface="Arial"/>
                <a:ea typeface="Arial"/>
                <a:cs typeface="Arial"/>
                <a:sym typeface="Arial"/>
              </a:rPr>
              <a:t> The length of the ID can be 11 bits (standard CAN) or 29 bits (extended CAN), depending on the Identifier Extension Bit (IDE).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Priority:</a:t>
            </a:r>
            <a:r>
              <a:rPr b="0" i="0" lang="en-US" sz="1400">
                <a:solidFill>
                  <a:schemeClr val="dk1"/>
                </a:solidFill>
                <a:latin typeface="Arial"/>
                <a:ea typeface="Arial"/>
                <a:cs typeface="Arial"/>
                <a:sym typeface="Arial"/>
              </a:rPr>
              <a:t> Lower ID values indicate higher priority during message arbitration.</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Uniqueness:</a:t>
            </a:r>
            <a:r>
              <a:rPr b="0" i="0" lang="en-US" sz="1400">
                <a:solidFill>
                  <a:schemeClr val="dk1"/>
                </a:solidFill>
                <a:latin typeface="Arial"/>
                <a:ea typeface="Arial"/>
                <a:cs typeface="Arial"/>
                <a:sym typeface="Arial"/>
              </a:rPr>
              <a:t> Each node on the CAN bus must have a unique identifier to avoid conflicts.</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3</a:t>
            </a:r>
            <a:r>
              <a:rPr b="1" i="0" lang="en-US" sz="14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11-Bit vs. 29-Bit:</a:t>
            </a:r>
            <a:r>
              <a:rPr b="0" i="0" lang="en-US" sz="1400">
                <a:solidFill>
                  <a:schemeClr val="dk1"/>
                </a:solidFill>
                <a:latin typeface="Arial"/>
                <a:ea typeface="Arial"/>
                <a:cs typeface="Arial"/>
                <a:sym typeface="Arial"/>
              </a:rPr>
              <a:t> Standard CAN uses 11-bit identifiers, providing 2048 possible unique IDs. Extended CAN uses 29-bit identifiers, offering a much larger address space.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Arbitration Process:</a:t>
            </a:r>
            <a:r>
              <a:rPr b="0" i="0" lang="en-US" sz="1400">
                <a:solidFill>
                  <a:schemeClr val="dk1"/>
                </a:solidFill>
                <a:latin typeface="Arial"/>
                <a:ea typeface="Arial"/>
                <a:cs typeface="Arial"/>
                <a:sym typeface="Arial"/>
              </a:rPr>
              <a:t> The ID is critical in the arbitration process, where multiple nodes attempt to transmit messages simultaneously. The node with the lowest ID wins the arbitration and gains bus access.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Message Priority:</a:t>
            </a:r>
            <a:r>
              <a:rPr b="0" i="0" lang="en-US" sz="1400">
                <a:solidFill>
                  <a:schemeClr val="dk1"/>
                </a:solidFill>
                <a:latin typeface="Arial"/>
                <a:ea typeface="Arial"/>
                <a:cs typeface="Arial"/>
                <a:sym typeface="Arial"/>
              </a:rPr>
              <a:t> Message priority is determined by the ID, allowing for a deterministic and predictable communication process.</a:t>
            </a:r>
            <a:endParaRPr/>
          </a:p>
        </p:txBody>
      </p:sp>
      <p:pic>
        <p:nvPicPr>
          <p:cNvPr descr="undefined" id="1261" name="Google Shape;1261;p17"/>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262" name="Google Shape;1262;p17"/>
          <p:cNvSpPr/>
          <p:nvPr/>
        </p:nvSpPr>
        <p:spPr>
          <a:xfrm>
            <a:off x="7024255" y="802963"/>
            <a:ext cx="887845"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RTR(Remote Transmission Request )</a:t>
            </a:r>
            <a:endParaRPr/>
          </a:p>
        </p:txBody>
      </p:sp>
      <p:sp>
        <p:nvSpPr>
          <p:cNvPr id="1269" name="Google Shape;1269;p1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70" name="Google Shape;1270;p18"/>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lang="en-US" sz="1300">
                <a:solidFill>
                  <a:schemeClr val="dk1"/>
                </a:solidFill>
                <a:latin typeface="Arial"/>
                <a:ea typeface="Arial"/>
                <a:cs typeface="Arial"/>
                <a:sym typeface="Arial"/>
              </a:rPr>
              <a:t>1</a:t>
            </a:r>
            <a:r>
              <a:rPr b="1" i="0" lang="en-US" sz="13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Request for Data:</a:t>
            </a:r>
            <a:r>
              <a:rPr b="0" i="0" lang="en-US" sz="1300">
                <a:solidFill>
                  <a:schemeClr val="dk1"/>
                </a:solidFill>
                <a:latin typeface="Arial"/>
                <a:ea typeface="Arial"/>
                <a:cs typeface="Arial"/>
                <a:sym typeface="Arial"/>
              </a:rPr>
              <a:t> RTR is set to 1 when a node wants to request data from another node. It indicates that the transmitting node does not have additional data to send but is expecting to receive data.</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Length &amp; Value:</a:t>
            </a:r>
            <a:r>
              <a:rPr b="0" i="0" lang="en-US" sz="1300">
                <a:solidFill>
                  <a:schemeClr val="dk1"/>
                </a:solidFill>
                <a:latin typeface="Arial"/>
                <a:ea typeface="Arial"/>
                <a:cs typeface="Arial"/>
                <a:sym typeface="Arial"/>
              </a:rPr>
              <a:t> RTR has a bit length is 1 and bit value of 0 or 1. 0 indicates a Data Frame, while 1 indicates a Remote Frame (request for data).</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Position:</a:t>
            </a:r>
            <a:r>
              <a:rPr b="0" i="0" lang="en-US" sz="1300">
                <a:solidFill>
                  <a:schemeClr val="dk1"/>
                </a:solidFill>
                <a:latin typeface="Arial"/>
                <a:ea typeface="Arial"/>
                <a:cs typeface="Arial"/>
                <a:sym typeface="Arial"/>
              </a:rPr>
              <a:t> RTR is located in the last position of the Arbitration field of the CAN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Differentiation:</a:t>
            </a:r>
            <a:r>
              <a:rPr b="0" i="0" lang="en-US" sz="1300">
                <a:solidFill>
                  <a:schemeClr val="dk1"/>
                </a:solidFill>
                <a:latin typeface="Arial"/>
                <a:ea typeface="Arial"/>
                <a:cs typeface="Arial"/>
                <a:sym typeface="Arial"/>
              </a:rPr>
              <a:t> The RTR bit helps differentiate between Data Frames and Remote Frames.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Response Expectation:</a:t>
            </a:r>
            <a:r>
              <a:rPr b="0" i="0" lang="en-US" sz="1300">
                <a:solidFill>
                  <a:schemeClr val="dk1"/>
                </a:solidFill>
                <a:latin typeface="Arial"/>
                <a:ea typeface="Arial"/>
                <a:cs typeface="Arial"/>
                <a:sym typeface="Arial"/>
              </a:rPr>
              <a:t> When RTR is set, the receiving node expects to send data in response to the request.</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Use in Extended Frames:</a:t>
            </a:r>
            <a:r>
              <a:rPr b="0" i="0" lang="en-US" sz="1300">
                <a:solidFill>
                  <a:schemeClr val="dk1"/>
                </a:solidFill>
                <a:latin typeface="Arial"/>
                <a:ea typeface="Arial"/>
                <a:cs typeface="Arial"/>
                <a:sym typeface="Arial"/>
              </a:rPr>
              <a:t> In extended frames (29-bit identifier), RTR is part of the extended identifier.</a:t>
            </a:r>
            <a:endParaRPr/>
          </a:p>
        </p:txBody>
      </p:sp>
      <p:pic>
        <p:nvPicPr>
          <p:cNvPr descr="undefined" id="1271" name="Google Shape;1271;p18"/>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272" name="Google Shape;1272;p18"/>
          <p:cNvSpPr/>
          <p:nvPr/>
        </p:nvSpPr>
        <p:spPr>
          <a:xfrm>
            <a:off x="7881506" y="832910"/>
            <a:ext cx="109970"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IDE(Identifier Extension Bit )</a:t>
            </a:r>
            <a:endParaRPr/>
          </a:p>
        </p:txBody>
      </p:sp>
      <p:sp>
        <p:nvSpPr>
          <p:cNvPr id="1278" name="Google Shape;1278;p1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79" name="Google Shape;1279;p19"/>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lang="en-US" sz="1300">
                <a:solidFill>
                  <a:schemeClr val="dk1"/>
                </a:solidFill>
                <a:latin typeface="Arial"/>
                <a:ea typeface="Arial"/>
                <a:cs typeface="Arial"/>
                <a:sym typeface="Arial"/>
              </a:rPr>
              <a:t>1</a:t>
            </a:r>
            <a:r>
              <a:rPr b="1" i="0" lang="en-US" sz="13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Identifier Length:</a:t>
            </a:r>
            <a:r>
              <a:rPr b="0" i="0" lang="en-US" sz="1300">
                <a:solidFill>
                  <a:schemeClr val="dk1"/>
                </a:solidFill>
                <a:latin typeface="Arial"/>
                <a:ea typeface="Arial"/>
                <a:cs typeface="Arial"/>
                <a:sym typeface="Arial"/>
              </a:rPr>
              <a:t> IDE is crucial in determining STD or Extended Frame Data. </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Length Value:</a:t>
            </a:r>
            <a:r>
              <a:rPr b="0" i="0" lang="en-US" sz="1300">
                <a:solidFill>
                  <a:schemeClr val="dk1"/>
                </a:solidFill>
                <a:latin typeface="Arial"/>
                <a:ea typeface="Arial"/>
                <a:cs typeface="Arial"/>
                <a:sym typeface="Arial"/>
              </a:rPr>
              <a:t> IDE has a bit value of 0 or 1. 0 indicates a standard Frame Data, and 1 indicates an extended Frame Data.</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Position:</a:t>
            </a:r>
            <a:r>
              <a:rPr b="0" i="0" lang="en-US" sz="1300">
                <a:solidFill>
                  <a:schemeClr val="dk1"/>
                </a:solidFill>
                <a:latin typeface="Arial"/>
                <a:ea typeface="Arial"/>
                <a:cs typeface="Arial"/>
                <a:sym typeface="Arial"/>
              </a:rPr>
              <a:t> IDE is located at the first position of Control field of the CAN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Differentiation:</a:t>
            </a:r>
            <a:r>
              <a:rPr b="0" i="0" lang="en-US" sz="1300">
                <a:solidFill>
                  <a:schemeClr val="dk1"/>
                </a:solidFill>
                <a:latin typeface="Arial"/>
                <a:ea typeface="Arial"/>
                <a:cs typeface="Arial"/>
                <a:sym typeface="Arial"/>
              </a:rPr>
              <a:t> IDE helps differentiate between standard and extended identifier frames.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Increased Address Space:</a:t>
            </a:r>
            <a:r>
              <a:rPr b="0" i="0" lang="en-US" sz="1300">
                <a:solidFill>
                  <a:schemeClr val="dk1"/>
                </a:solidFill>
                <a:latin typeface="Arial"/>
                <a:ea typeface="Arial"/>
                <a:cs typeface="Arial"/>
                <a:sym typeface="Arial"/>
              </a:rPr>
              <a:t> The use of extended identifiers (IDE=1) provides a significantly larger address space for devices on the CAN network.</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Compatibility:</a:t>
            </a:r>
            <a:r>
              <a:rPr b="0" i="0" lang="en-US" sz="1300">
                <a:solidFill>
                  <a:schemeClr val="dk1"/>
                </a:solidFill>
                <a:latin typeface="Arial"/>
                <a:ea typeface="Arial"/>
                <a:cs typeface="Arial"/>
                <a:sym typeface="Arial"/>
              </a:rPr>
              <a:t> CAN networks can include both standard and extended frames, allowing for compatibility between different devices.</a:t>
            </a:r>
            <a:endParaRPr/>
          </a:p>
        </p:txBody>
      </p:sp>
      <p:pic>
        <p:nvPicPr>
          <p:cNvPr descr="undefined" id="1280" name="Google Shape;1280;p19"/>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281" name="Google Shape;1281;p19"/>
          <p:cNvSpPr/>
          <p:nvPr/>
        </p:nvSpPr>
        <p:spPr>
          <a:xfrm>
            <a:off x="7966601" y="824400"/>
            <a:ext cx="72500"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Contents</a:t>
            </a:r>
            <a:endParaRPr/>
          </a:p>
        </p:txBody>
      </p:sp>
      <p:sp>
        <p:nvSpPr>
          <p:cNvPr id="1116" name="Google Shape;1116;p2"/>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20673"/>
              </a:buClr>
              <a:buSzPts val="3600"/>
              <a:buFont typeface="Meiryo"/>
              <a:buAutoNum type="arabicPeriod"/>
            </a:pPr>
            <a:r>
              <a:rPr lang="en-US" sz="3600"/>
              <a:t>CAN frame Types</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Standard Data Frame Format</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Extended Frame Format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R0 (Reserved Bit)</a:t>
            </a:r>
            <a:endParaRPr/>
          </a:p>
        </p:txBody>
      </p:sp>
      <p:sp>
        <p:nvSpPr>
          <p:cNvPr id="1288" name="Google Shape;1288;p2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89" name="Google Shape;1289;p20"/>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lang="en-US" sz="1300">
                <a:solidFill>
                  <a:schemeClr val="dk1"/>
                </a:solidFill>
                <a:latin typeface="Arial"/>
                <a:ea typeface="Arial"/>
                <a:cs typeface="Arial"/>
                <a:sym typeface="Arial"/>
              </a:rPr>
              <a:t>- Roles:</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Reserved Purpose: </a:t>
            </a:r>
            <a:r>
              <a:rPr b="0" lang="en-US" sz="1300">
                <a:solidFill>
                  <a:schemeClr val="dk1"/>
                </a:solidFill>
                <a:latin typeface="Arial"/>
                <a:ea typeface="Arial"/>
                <a:cs typeface="Arial"/>
                <a:sym typeface="Arial"/>
              </a:rPr>
              <a:t>R0 is reserved for future use and should be set to 0.</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 Characteristics:</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Bit Value: </a:t>
            </a:r>
            <a:r>
              <a:rPr b="0" lang="en-US" sz="1300">
                <a:solidFill>
                  <a:schemeClr val="dk1"/>
                </a:solidFill>
                <a:latin typeface="Arial"/>
                <a:ea typeface="Arial"/>
                <a:cs typeface="Arial"/>
                <a:sym typeface="Arial"/>
              </a:rPr>
              <a:t>R0 is set to 0.</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 Points of Note: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Future Use: </a:t>
            </a:r>
            <a:r>
              <a:rPr b="0" lang="en-US" sz="1300">
                <a:solidFill>
                  <a:schemeClr val="dk1"/>
                </a:solidFill>
                <a:latin typeface="Arial"/>
                <a:ea typeface="Arial"/>
                <a:cs typeface="Arial"/>
                <a:sym typeface="Arial"/>
              </a:rPr>
              <a:t>R0 is currently reserved, and its value must be set to 0 for compatibility with future versions of the CAN protocol.</a:t>
            </a:r>
            <a:endParaRPr/>
          </a:p>
        </p:txBody>
      </p:sp>
      <p:pic>
        <p:nvPicPr>
          <p:cNvPr descr="undefined" id="1290" name="Google Shape;1290;p20"/>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291" name="Google Shape;1291;p20"/>
          <p:cNvSpPr/>
          <p:nvPr/>
        </p:nvSpPr>
        <p:spPr>
          <a:xfrm>
            <a:off x="8043430" y="832910"/>
            <a:ext cx="81395"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2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Data Length Code (DLC) </a:t>
            </a:r>
            <a:endParaRPr/>
          </a:p>
        </p:txBody>
      </p:sp>
      <p:sp>
        <p:nvSpPr>
          <p:cNvPr id="1298" name="Google Shape;1298;p2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299" name="Google Shape;1299;p21"/>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a:solidFill>
                  <a:schemeClr val="dk1"/>
                </a:solidFill>
                <a:latin typeface="Arial"/>
                <a:ea typeface="Arial"/>
                <a:cs typeface="Arial"/>
                <a:sym typeface="Arial"/>
              </a:rPr>
              <a:t>1.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Data Length Specification:</a:t>
            </a:r>
            <a:r>
              <a:rPr b="0" i="0" lang="en-US" sz="1300">
                <a:solidFill>
                  <a:schemeClr val="dk1"/>
                </a:solidFill>
                <a:latin typeface="Arial"/>
                <a:ea typeface="Arial"/>
                <a:cs typeface="Arial"/>
                <a:sym typeface="Arial"/>
              </a:rPr>
              <a:t> DLC defines the size of the data field, helping receivers know how many bytes of data to expect.</a:t>
            </a:r>
            <a:endParaRPr/>
          </a:p>
          <a:p>
            <a:pPr indent="0" lvl="0" marL="0" marR="0" rtl="0" algn="l">
              <a:lnSpc>
                <a:spcPct val="90000"/>
              </a:lnSpc>
              <a:spcBef>
                <a:spcPts val="1000"/>
              </a:spcBef>
              <a:spcAft>
                <a:spcPts val="0"/>
              </a:spcAft>
              <a:buClr>
                <a:schemeClr val="dk1"/>
              </a:buClr>
              <a:buSzPts val="1300"/>
              <a:buFont typeface="Arial"/>
              <a:buNone/>
            </a:pPr>
            <a:r>
              <a:rPr b="1" i="0" lang="en-US" sz="1300">
                <a:solidFill>
                  <a:schemeClr val="dk1"/>
                </a:solidFill>
                <a:latin typeface="Arial"/>
                <a:ea typeface="Arial"/>
                <a:cs typeface="Arial"/>
                <a:sym typeface="Arial"/>
              </a:rPr>
              <a:t>2.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Size:</a:t>
            </a:r>
            <a:r>
              <a:rPr b="0" i="0" lang="en-US" sz="1300">
                <a:solidFill>
                  <a:schemeClr val="dk1"/>
                </a:solidFill>
                <a:latin typeface="Arial"/>
                <a:ea typeface="Arial"/>
                <a:cs typeface="Arial"/>
                <a:sym typeface="Arial"/>
              </a:rPr>
              <a:t> DLC is typically a 4-bit field.</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Position:</a:t>
            </a:r>
            <a:r>
              <a:rPr b="0" i="0" lang="en-US" sz="1300">
                <a:solidFill>
                  <a:schemeClr val="dk1"/>
                </a:solidFill>
                <a:latin typeface="Arial"/>
                <a:ea typeface="Arial"/>
                <a:cs typeface="Arial"/>
                <a:sym typeface="Arial"/>
              </a:rPr>
              <a:t> DLC is located within the control field of the CAN frame.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Values:</a:t>
            </a:r>
            <a:r>
              <a:rPr b="0" i="0" lang="en-US" sz="1300">
                <a:solidFill>
                  <a:schemeClr val="dk1"/>
                </a:solidFill>
                <a:latin typeface="Arial"/>
                <a:ea typeface="Arial"/>
                <a:cs typeface="Arial"/>
                <a:sym typeface="Arial"/>
              </a:rPr>
              <a:t> The values of DLC range from 0 to 8, allowing for data payloads of 0 to 8 bytes.</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Data Length Limit:</a:t>
            </a:r>
            <a:r>
              <a:rPr b="0" i="0" lang="en-US" sz="1300">
                <a:solidFill>
                  <a:schemeClr val="dk1"/>
                </a:solidFill>
                <a:latin typeface="Arial"/>
                <a:ea typeface="Arial"/>
                <a:cs typeface="Arial"/>
                <a:sym typeface="Arial"/>
              </a:rPr>
              <a:t> DLC restricts the maximum size of the data field to 8 bytes.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Unused Bits:</a:t>
            </a:r>
            <a:r>
              <a:rPr b="0" i="0" lang="en-US" sz="1300">
                <a:solidFill>
                  <a:schemeClr val="dk1"/>
                </a:solidFill>
                <a:latin typeface="Arial"/>
                <a:ea typeface="Arial"/>
                <a:cs typeface="Arial"/>
                <a:sym typeface="Arial"/>
              </a:rPr>
              <a:t> In certain situations, DLC bits might be used as padding for alignment purposes.</a:t>
            </a:r>
            <a:endParaRPr/>
          </a:p>
        </p:txBody>
      </p:sp>
      <p:pic>
        <p:nvPicPr>
          <p:cNvPr descr="undefined" id="1300" name="Google Shape;1300;p21"/>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01" name="Google Shape;1301;p21"/>
          <p:cNvSpPr/>
          <p:nvPr/>
        </p:nvSpPr>
        <p:spPr>
          <a:xfrm>
            <a:off x="8205356" y="832910"/>
            <a:ext cx="281420"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Data Length Code (DLC) and DATA </a:t>
            </a:r>
            <a:endParaRPr/>
          </a:p>
        </p:txBody>
      </p:sp>
      <p:pic>
        <p:nvPicPr>
          <p:cNvPr id="1307" name="Google Shape;1307;p22"/>
          <p:cNvPicPr preferRelativeResize="0"/>
          <p:nvPr/>
        </p:nvPicPr>
        <p:blipFill rotWithShape="1">
          <a:blip r:embed="rId3">
            <a:alphaModFix/>
          </a:blip>
          <a:srcRect b="0" l="0" r="0" t="10591"/>
          <a:stretch/>
        </p:blipFill>
        <p:spPr>
          <a:xfrm>
            <a:off x="950400" y="1276350"/>
            <a:ext cx="10377488" cy="487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DATA FIELD</a:t>
            </a:r>
            <a:endParaRPr/>
          </a:p>
        </p:txBody>
      </p:sp>
      <p:sp>
        <p:nvSpPr>
          <p:cNvPr id="1314" name="Google Shape;1314;p2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15" name="Google Shape;1315;p23"/>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lang="en-US" sz="1300">
                <a:solidFill>
                  <a:schemeClr val="dk1"/>
                </a:solidFill>
                <a:latin typeface="Arial"/>
                <a:ea typeface="Arial"/>
                <a:cs typeface="Arial"/>
                <a:sym typeface="Arial"/>
              </a:rPr>
              <a:t>1</a:t>
            </a:r>
            <a:r>
              <a:rPr b="1" i="0" lang="en-US" sz="13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Payload Transmission:</a:t>
            </a:r>
            <a:r>
              <a:rPr b="0" i="0" lang="en-US" sz="1300">
                <a:solidFill>
                  <a:schemeClr val="dk1"/>
                </a:solidFill>
                <a:latin typeface="Arial"/>
                <a:ea typeface="Arial"/>
                <a:cs typeface="Arial"/>
                <a:sym typeface="Arial"/>
              </a:rPr>
              <a:t> The primary role of the Data Field is to carry the actual information or payload from the transmitting node to the receiving node.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Size Determination:</a:t>
            </a:r>
            <a:r>
              <a:rPr b="0" i="0" lang="en-US" sz="1300">
                <a:solidFill>
                  <a:schemeClr val="dk1"/>
                </a:solidFill>
                <a:latin typeface="Arial"/>
                <a:ea typeface="Arial"/>
                <a:cs typeface="Arial"/>
                <a:sym typeface="Arial"/>
              </a:rPr>
              <a:t> The size of the Data Field is specified by the DLC value in the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Variable Length:</a:t>
            </a:r>
            <a:r>
              <a:rPr b="0" i="0" lang="en-US" sz="1300">
                <a:solidFill>
                  <a:schemeClr val="dk1"/>
                </a:solidFill>
                <a:latin typeface="Arial"/>
                <a:ea typeface="Arial"/>
                <a:cs typeface="Arial"/>
                <a:sym typeface="Arial"/>
              </a:rPr>
              <a:t> The length of the Data Field can vary based on the DLC value, ranging from 0 to 8 bytes in standard CAN frames.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Byte Order:</a:t>
            </a:r>
            <a:r>
              <a:rPr b="0" i="0" lang="en-US" sz="1300">
                <a:solidFill>
                  <a:schemeClr val="dk1"/>
                </a:solidFill>
                <a:latin typeface="Arial"/>
                <a:ea typeface="Arial"/>
                <a:cs typeface="Arial"/>
                <a:sym typeface="Arial"/>
              </a:rPr>
              <a:t> The byte order in the Data Field follows the endianness of the system.</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Payload Limit:</a:t>
            </a:r>
            <a:r>
              <a:rPr b="0" i="0" lang="en-US" sz="1300">
                <a:solidFill>
                  <a:schemeClr val="dk1"/>
                </a:solidFill>
                <a:latin typeface="Arial"/>
                <a:ea typeface="Arial"/>
                <a:cs typeface="Arial"/>
                <a:sym typeface="Arial"/>
              </a:rPr>
              <a:t> The maximum payload size is determined by the DLC value, with a maximum of 8 bytes in standard CAN frames.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Unused Bits:</a:t>
            </a:r>
            <a:r>
              <a:rPr b="0" i="0" lang="en-US" sz="1300">
                <a:solidFill>
                  <a:schemeClr val="dk1"/>
                </a:solidFill>
                <a:latin typeface="Arial"/>
                <a:ea typeface="Arial"/>
                <a:cs typeface="Arial"/>
                <a:sym typeface="Arial"/>
              </a:rPr>
              <a:t> In certain situations, unused bits in the Data Field might be filled with padding for alignment purposes.</a:t>
            </a:r>
            <a:endParaRPr/>
          </a:p>
        </p:txBody>
      </p:sp>
      <p:pic>
        <p:nvPicPr>
          <p:cNvPr descr="undefined" id="1316" name="Google Shape;1316;p23"/>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17" name="Google Shape;1317;p23"/>
          <p:cNvSpPr/>
          <p:nvPr/>
        </p:nvSpPr>
        <p:spPr>
          <a:xfrm>
            <a:off x="8510155" y="933450"/>
            <a:ext cx="633845" cy="14288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CRC (Cyclic Redundancy Check)</a:t>
            </a:r>
            <a:endParaRPr/>
          </a:p>
        </p:txBody>
      </p:sp>
      <p:sp>
        <p:nvSpPr>
          <p:cNvPr id="1324" name="Google Shape;1324;p2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25" name="Google Shape;1325;p24"/>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0000"/>
              </a:lnSpc>
              <a:spcBef>
                <a:spcPts val="0"/>
              </a:spcBef>
              <a:spcAft>
                <a:spcPts val="0"/>
              </a:spcAft>
              <a:buClr>
                <a:schemeClr val="dk1"/>
              </a:buClr>
              <a:buSzPct val="100000"/>
              <a:buFont typeface="Arial"/>
              <a:buNone/>
            </a:pPr>
            <a:r>
              <a:rPr b="1" lang="en-US" sz="1400">
                <a:solidFill>
                  <a:schemeClr val="dk1"/>
                </a:solidFill>
                <a:latin typeface="Arial"/>
                <a:ea typeface="Arial"/>
                <a:cs typeface="Arial"/>
                <a:sym typeface="Arial"/>
              </a:rPr>
              <a:t>1</a:t>
            </a:r>
            <a:r>
              <a:rPr b="1" i="0" lang="en-US" sz="14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Error Detection:</a:t>
            </a:r>
            <a:r>
              <a:rPr b="0" i="0" lang="en-US" sz="1400">
                <a:solidFill>
                  <a:schemeClr val="dk1"/>
                </a:solidFill>
                <a:latin typeface="Arial"/>
                <a:ea typeface="Arial"/>
                <a:cs typeface="Arial"/>
                <a:sym typeface="Arial"/>
              </a:rPr>
              <a:t> The primary role of the CRC is to provide a mechanism for detecting errors in the transmitted frame.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Data Integrity:</a:t>
            </a:r>
            <a:r>
              <a:rPr b="0" i="0" lang="en-US" sz="1400">
                <a:solidFill>
                  <a:schemeClr val="dk1"/>
                </a:solidFill>
                <a:latin typeface="Arial"/>
                <a:ea typeface="Arial"/>
                <a:cs typeface="Arial"/>
                <a:sym typeface="Arial"/>
              </a:rPr>
              <a:t> The CRC helps ensure the integrity of the data during transmission.</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2</a:t>
            </a:r>
            <a:r>
              <a:rPr b="1" i="0" lang="en-US" sz="14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Algorithm:</a:t>
            </a:r>
            <a:r>
              <a:rPr b="0" i="0" lang="en-US" sz="1400">
                <a:solidFill>
                  <a:schemeClr val="dk1"/>
                </a:solidFill>
                <a:latin typeface="Arial"/>
                <a:ea typeface="Arial"/>
                <a:cs typeface="Arial"/>
                <a:sym typeface="Arial"/>
              </a:rPr>
              <a:t> The CRC is calculated using a specific algorithm applied to the entire frame, including the Identifier, Control, Data, and CRC fields.</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Fixed Size:</a:t>
            </a:r>
            <a:r>
              <a:rPr b="0" i="0" lang="en-US" sz="1400">
                <a:solidFill>
                  <a:schemeClr val="dk1"/>
                </a:solidFill>
                <a:latin typeface="Arial"/>
                <a:ea typeface="Arial"/>
                <a:cs typeface="Arial"/>
                <a:sym typeface="Arial"/>
              </a:rPr>
              <a:t> The CRC field has a fixed size, and its length is determined by the specific CRC algorithm in use (e.g., CRC-15, CRC-17, etc.).</a:t>
            </a:r>
            <a:endParaRPr/>
          </a:p>
          <a:p>
            <a:pPr indent="-146367" lvl="0" marL="228600" marR="0" rtl="0" algn="l">
              <a:lnSpc>
                <a:spcPct val="90000"/>
              </a:lnSpc>
              <a:spcBef>
                <a:spcPts val="1000"/>
              </a:spcBef>
              <a:spcAft>
                <a:spcPts val="0"/>
              </a:spcAft>
              <a:buClr>
                <a:srgbClr val="020673"/>
              </a:buClr>
              <a:buSzPct val="100000"/>
              <a:buFont typeface="Arial"/>
              <a:buNone/>
            </a:pPr>
            <a:r>
              <a:t/>
            </a:r>
            <a:endParaRPr b="0" i="0" sz="1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3</a:t>
            </a:r>
            <a:r>
              <a:rPr b="1" i="0" lang="en-US" sz="14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Error Correction:</a:t>
            </a:r>
            <a:r>
              <a:rPr b="0" i="0" lang="en-US" sz="1400">
                <a:solidFill>
                  <a:schemeClr val="dk1"/>
                </a:solidFill>
                <a:latin typeface="Arial"/>
                <a:ea typeface="Arial"/>
                <a:cs typeface="Arial"/>
                <a:sym typeface="Arial"/>
              </a:rPr>
              <a:t> CRC is not used for error correction but rather for detecting errors. If an error is detected, the frame is typically discarded or flagged for retransmission.</a:t>
            </a:r>
            <a:endParaRPr/>
          </a:p>
          <a:p>
            <a:pPr indent="-228600" lvl="0" marL="228600" marR="0" rtl="0" algn="l">
              <a:lnSpc>
                <a:spcPct val="90000"/>
              </a:lnSpc>
              <a:spcBef>
                <a:spcPts val="1000"/>
              </a:spcBef>
              <a:spcAft>
                <a:spcPts val="0"/>
              </a:spcAft>
              <a:buClr>
                <a:schemeClr val="dk1"/>
              </a:buClr>
              <a:buSzPct val="100000"/>
              <a:buFont typeface="Arial"/>
              <a:buChar char="•"/>
            </a:pPr>
            <a:r>
              <a:rPr b="1" i="0" lang="en-US" sz="1400">
                <a:solidFill>
                  <a:schemeClr val="dk1"/>
                </a:solidFill>
                <a:latin typeface="Arial"/>
                <a:ea typeface="Arial"/>
                <a:cs typeface="Arial"/>
                <a:sym typeface="Arial"/>
              </a:rPr>
              <a:t>Collision Avoidance:</a:t>
            </a:r>
            <a:r>
              <a:rPr b="0" i="0" lang="en-US" sz="1400">
                <a:solidFill>
                  <a:schemeClr val="dk1"/>
                </a:solidFill>
                <a:latin typeface="Arial"/>
                <a:ea typeface="Arial"/>
                <a:cs typeface="Arial"/>
                <a:sym typeface="Arial"/>
              </a:rPr>
              <a:t> CRC helps identify frames that may have been corrupted due to collisions or other transmission issues.</a:t>
            </a:r>
            <a:endParaRPr/>
          </a:p>
          <a:p>
            <a:pPr indent="-228600" lvl="0" marL="228600" marR="0" rtl="0" algn="l">
              <a:lnSpc>
                <a:spcPct val="90000"/>
              </a:lnSpc>
              <a:spcBef>
                <a:spcPts val="1000"/>
              </a:spcBef>
              <a:spcAft>
                <a:spcPts val="0"/>
              </a:spcAft>
              <a:buClr>
                <a:schemeClr val="dk1"/>
              </a:buClr>
              <a:buSzPct val="100000"/>
              <a:buFont typeface="Arial"/>
              <a:buChar char="•"/>
            </a:pPr>
            <a:r>
              <a:rPr b="0" i="0" lang="en-US" sz="1400">
                <a:solidFill>
                  <a:schemeClr val="dk1"/>
                </a:solidFill>
                <a:latin typeface="Arial"/>
                <a:ea typeface="Arial"/>
                <a:cs typeface="Arial"/>
                <a:sym typeface="Arial"/>
              </a:rPr>
              <a:t>The CRC check code is most suitable for frames where the bit range being checked is less than 127 bits long, this code is suitable for detecting bus errors. Total bits from sof-&gt; data max are 83 bits(STD) and 103 bits(EXT). CRC protects information in Data frames and remote frames by adding redundant check bits at the beginning of the transmit frame, at the beginning of the receive frame, it will also calculate the CRC as the transmitter has received the data and compare that result with CRC sequence it received, if different -&gt; error, if same =&gt; received correctly from field SOF to data</a:t>
            </a:r>
            <a:endParaRPr/>
          </a:p>
        </p:txBody>
      </p:sp>
      <p:pic>
        <p:nvPicPr>
          <p:cNvPr descr="undefined" id="1326" name="Google Shape;1326;p24"/>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27" name="Google Shape;1327;p24"/>
          <p:cNvSpPr/>
          <p:nvPr/>
        </p:nvSpPr>
        <p:spPr>
          <a:xfrm>
            <a:off x="9176905" y="802963"/>
            <a:ext cx="1148195"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2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ACK (Acknowledgment) Field</a:t>
            </a:r>
            <a:endParaRPr/>
          </a:p>
        </p:txBody>
      </p:sp>
      <p:sp>
        <p:nvSpPr>
          <p:cNvPr id="1334" name="Google Shape;1334;p2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35" name="Google Shape;1335;p25"/>
          <p:cNvSpPr txBox="1"/>
          <p:nvPr/>
        </p:nvSpPr>
        <p:spPr>
          <a:xfrm>
            <a:off x="773755" y="2340818"/>
            <a:ext cx="10461600" cy="404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300"/>
              <a:buFont typeface="Arial"/>
              <a:buNone/>
            </a:pPr>
            <a:r>
              <a:rPr b="1" i="0" lang="en-US" sz="1300">
                <a:solidFill>
                  <a:schemeClr val="dk1"/>
                </a:solidFill>
                <a:latin typeface="Arial"/>
                <a:ea typeface="Arial"/>
                <a:cs typeface="Arial"/>
                <a:sym typeface="Arial"/>
              </a:rPr>
              <a:t>1.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Acknowledgment:</a:t>
            </a:r>
            <a:r>
              <a:rPr b="0" i="0" lang="en-US" sz="1300">
                <a:solidFill>
                  <a:schemeClr val="dk1"/>
                </a:solidFill>
                <a:latin typeface="Arial"/>
                <a:ea typeface="Arial"/>
                <a:cs typeface="Arial"/>
                <a:sym typeface="Arial"/>
              </a:rPr>
              <a:t> The ACK field serves as a means for the receiving node to acknowledge the successful reception of a transmitted frame.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Error Indication:</a:t>
            </a:r>
            <a:r>
              <a:rPr b="0" i="0" lang="en-US" sz="1300">
                <a:solidFill>
                  <a:schemeClr val="dk1"/>
                </a:solidFill>
                <a:latin typeface="Arial"/>
                <a:ea typeface="Arial"/>
                <a:cs typeface="Arial"/>
                <a:sym typeface="Arial"/>
              </a:rPr>
              <a:t> The ACK field can also indicate the occurrence of errors during frame transmission.</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Pattern:</a:t>
            </a:r>
            <a:r>
              <a:rPr b="0" i="0" lang="en-US" sz="1300">
                <a:solidFill>
                  <a:schemeClr val="dk1"/>
                </a:solidFill>
                <a:latin typeface="Arial"/>
                <a:ea typeface="Arial"/>
                <a:cs typeface="Arial"/>
                <a:sym typeface="Arial"/>
              </a:rPr>
              <a:t> The ACK field consists of two bits, namely ACK Slot and ACK Delimiter.</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ACK Slot:</a:t>
            </a:r>
            <a:r>
              <a:rPr b="0" i="0" lang="en-US" sz="1300">
                <a:solidFill>
                  <a:schemeClr val="dk1"/>
                </a:solidFill>
                <a:latin typeface="Arial"/>
                <a:ea typeface="Arial"/>
                <a:cs typeface="Arial"/>
                <a:sym typeface="Arial"/>
              </a:rPr>
              <a:t> The ACK Slot is the first bit in the ACK field and represents the acknowledgment bit sent by the receiving node.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ACK Delimiter:</a:t>
            </a:r>
            <a:r>
              <a:rPr b="0" i="0" lang="en-US" sz="1300">
                <a:solidFill>
                  <a:schemeClr val="dk1"/>
                </a:solidFill>
                <a:latin typeface="Arial"/>
                <a:ea typeface="Arial"/>
                <a:cs typeface="Arial"/>
                <a:sym typeface="Arial"/>
              </a:rPr>
              <a:t> Must be Recesssive Bit. The ACK Delimiter is the second bit in the ACK field and serves as a delimiter to separate the ACK Slot from the rest of the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Acknowledgment Process:</a:t>
            </a:r>
            <a:r>
              <a:rPr b="0" i="0" lang="en-US" sz="1300">
                <a:solidFill>
                  <a:schemeClr val="dk1"/>
                </a:solidFill>
                <a:latin typeface="Arial"/>
                <a:ea typeface="Arial"/>
                <a:cs typeface="Arial"/>
                <a:sym typeface="Arial"/>
              </a:rPr>
              <a:t> The ACK field is crucial in the acknowledgment process, where the transmitting node waits for an acknowledgment from the receiving node.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Error Indication:</a:t>
            </a:r>
            <a:r>
              <a:rPr b="0" i="0" lang="en-US" sz="1300">
                <a:solidFill>
                  <a:schemeClr val="dk1"/>
                </a:solidFill>
                <a:latin typeface="Arial"/>
                <a:ea typeface="Arial"/>
                <a:cs typeface="Arial"/>
                <a:sym typeface="Arial"/>
              </a:rPr>
              <a:t> The value of the ACK Slot can indicate whether the frame was successfully received or if an error occurred.</a:t>
            </a:r>
            <a:endParaRPr/>
          </a:p>
        </p:txBody>
      </p:sp>
      <p:pic>
        <p:nvPicPr>
          <p:cNvPr descr="undefined" id="1336" name="Google Shape;1336;p25"/>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37" name="Google Shape;1337;p25"/>
          <p:cNvSpPr/>
          <p:nvPr/>
        </p:nvSpPr>
        <p:spPr>
          <a:xfrm>
            <a:off x="10334626" y="832910"/>
            <a:ext cx="161924"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lang="en-US">
                <a:latin typeface="Arial"/>
                <a:ea typeface="Arial"/>
                <a:cs typeface="Arial"/>
                <a:sym typeface="Arial"/>
              </a:rPr>
              <a:t>EOF (End of Frame)</a:t>
            </a:r>
            <a:endParaRPr/>
          </a:p>
        </p:txBody>
      </p:sp>
      <p:sp>
        <p:nvSpPr>
          <p:cNvPr id="1344" name="Google Shape;1344;p2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45" name="Google Shape;1345;p26"/>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a:solidFill>
                  <a:schemeClr val="dk1"/>
                </a:solidFill>
                <a:latin typeface="Arial"/>
                <a:ea typeface="Arial"/>
                <a:cs typeface="Arial"/>
                <a:sym typeface="Arial"/>
              </a:rPr>
              <a:t>1.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Frame Termination:</a:t>
            </a:r>
            <a:r>
              <a:rPr b="0" i="0" lang="en-US" sz="1300">
                <a:solidFill>
                  <a:schemeClr val="dk1"/>
                </a:solidFill>
                <a:latin typeface="Arial"/>
                <a:ea typeface="Arial"/>
                <a:cs typeface="Arial"/>
                <a:sym typeface="Arial"/>
              </a:rPr>
              <a:t> The primary role of the EOF field is to signal the end of the transmitted frame.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Inter-Frame Spacing:</a:t>
            </a:r>
            <a:r>
              <a:rPr b="0" i="0" lang="en-US" sz="1300">
                <a:solidFill>
                  <a:schemeClr val="dk1"/>
                </a:solidFill>
                <a:latin typeface="Arial"/>
                <a:ea typeface="Arial"/>
                <a:cs typeface="Arial"/>
                <a:sym typeface="Arial"/>
              </a:rPr>
              <a:t> EOF helps in defining the inter-frame spacing, allowing time for nodes to prepare for the reception of the next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Fixed Pattern:</a:t>
            </a:r>
            <a:r>
              <a:rPr b="0" i="0" lang="en-US" sz="1300">
                <a:solidFill>
                  <a:schemeClr val="dk1"/>
                </a:solidFill>
                <a:latin typeface="Arial"/>
                <a:ea typeface="Arial"/>
                <a:cs typeface="Arial"/>
                <a:sym typeface="Arial"/>
              </a:rPr>
              <a:t> The EOF field has a fixed bit pattern that indicates the conclusion of the frame.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Following ACK Field:</a:t>
            </a:r>
            <a:r>
              <a:rPr b="0" i="0" lang="en-US" sz="1300">
                <a:solidFill>
                  <a:schemeClr val="dk1"/>
                </a:solidFill>
                <a:latin typeface="Arial"/>
                <a:ea typeface="Arial"/>
                <a:cs typeface="Arial"/>
                <a:sym typeface="Arial"/>
              </a:rPr>
              <a:t> The EOF field follows the ACK Delimiter in the CAN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Pattern:</a:t>
            </a:r>
            <a:r>
              <a:rPr b="0" i="0" lang="en-US" sz="1300">
                <a:solidFill>
                  <a:schemeClr val="dk1"/>
                </a:solidFill>
                <a:latin typeface="Arial"/>
                <a:ea typeface="Arial"/>
                <a:cs typeface="Arial"/>
                <a:sym typeface="Arial"/>
              </a:rPr>
              <a:t> The EOF field typically consists of several recessive (dominant) bits, maintaining the dominant state on the bus.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Inter-Frame Delay:</a:t>
            </a:r>
            <a:r>
              <a:rPr b="0" i="0" lang="en-US" sz="1300">
                <a:solidFill>
                  <a:schemeClr val="dk1"/>
                </a:solidFill>
                <a:latin typeface="Arial"/>
                <a:ea typeface="Arial"/>
                <a:cs typeface="Arial"/>
                <a:sym typeface="Arial"/>
              </a:rPr>
              <a:t> The duration of the EOF field contributes to the inter-frame delay, providing a gap between consecutive frames.</a:t>
            </a:r>
            <a:endParaRPr/>
          </a:p>
        </p:txBody>
      </p:sp>
      <p:pic>
        <p:nvPicPr>
          <p:cNvPr descr="undefined" id="1346" name="Google Shape;1346;p26"/>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47" name="Google Shape;1347;p26"/>
          <p:cNvSpPr/>
          <p:nvPr/>
        </p:nvSpPr>
        <p:spPr>
          <a:xfrm>
            <a:off x="10467975" y="832910"/>
            <a:ext cx="533400" cy="153785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b="1" i="0" lang="en-US">
                <a:latin typeface="Arial"/>
                <a:ea typeface="Arial"/>
                <a:cs typeface="Arial"/>
                <a:sym typeface="Arial"/>
              </a:rPr>
              <a:t>IFS (Interframe Space) </a:t>
            </a:r>
            <a:endParaRPr/>
          </a:p>
        </p:txBody>
      </p:sp>
      <p:sp>
        <p:nvSpPr>
          <p:cNvPr id="1354" name="Google Shape;1354;p2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55" name="Google Shape;1355;p27"/>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300"/>
              <a:buFont typeface="Arial"/>
              <a:buNone/>
            </a:pPr>
            <a:r>
              <a:rPr b="1" i="0" lang="en-US" sz="1300">
                <a:solidFill>
                  <a:schemeClr val="dk1"/>
                </a:solidFill>
                <a:latin typeface="Arial"/>
                <a:ea typeface="Arial"/>
                <a:cs typeface="Arial"/>
                <a:sym typeface="Arial"/>
              </a:rPr>
              <a:t>1.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Frame Separation:</a:t>
            </a:r>
            <a:r>
              <a:rPr b="0" i="0" lang="en-US" sz="1300">
                <a:solidFill>
                  <a:schemeClr val="dk1"/>
                </a:solidFill>
                <a:latin typeface="Arial"/>
                <a:ea typeface="Arial"/>
                <a:cs typeface="Arial"/>
                <a:sym typeface="Arial"/>
              </a:rPr>
              <a:t> The primary role of IFS is to create a time gap between the end of one frame and the start of the next, preventing collisions and ensuring proper frame separation.</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Allowance for Node Switching:</a:t>
            </a:r>
            <a:r>
              <a:rPr b="0" i="0" lang="en-US" sz="1300">
                <a:solidFill>
                  <a:schemeClr val="dk1"/>
                </a:solidFill>
                <a:latin typeface="Arial"/>
                <a:ea typeface="Arial"/>
                <a:cs typeface="Arial"/>
                <a:sym typeface="Arial"/>
              </a:rPr>
              <a:t> IFS allows time for nodes to switch from a transmitting state to a receiving state or vice versa.</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Fixed Duration:</a:t>
            </a:r>
            <a:r>
              <a:rPr b="0" i="0" lang="en-US" sz="1300">
                <a:solidFill>
                  <a:schemeClr val="dk1"/>
                </a:solidFill>
                <a:latin typeface="Arial"/>
                <a:ea typeface="Arial"/>
                <a:cs typeface="Arial"/>
                <a:sym typeface="Arial"/>
              </a:rPr>
              <a:t> IFS has a fixed duration determined by the CAN protocol specifications.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Guard Time:</a:t>
            </a:r>
            <a:r>
              <a:rPr b="0" i="0" lang="en-US" sz="1300">
                <a:solidFill>
                  <a:schemeClr val="dk1"/>
                </a:solidFill>
                <a:latin typeface="Arial"/>
                <a:ea typeface="Arial"/>
                <a:cs typeface="Arial"/>
                <a:sym typeface="Arial"/>
              </a:rPr>
              <a:t> IFS includes the Guard Time, which is the time between the end of the ACK Delimiter and the start of the next frame.</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Prevention of Collisions:</a:t>
            </a:r>
            <a:r>
              <a:rPr b="0" i="0" lang="en-US" sz="1300">
                <a:solidFill>
                  <a:schemeClr val="dk1"/>
                </a:solidFill>
                <a:latin typeface="Arial"/>
                <a:ea typeface="Arial"/>
                <a:cs typeface="Arial"/>
                <a:sym typeface="Arial"/>
              </a:rPr>
              <a:t> IFS helps prevent collisions by providing a clear separation between frames.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Bus Recovery Time:</a:t>
            </a:r>
            <a:r>
              <a:rPr b="0" i="0" lang="en-US" sz="1300">
                <a:solidFill>
                  <a:schemeClr val="dk1"/>
                </a:solidFill>
                <a:latin typeface="Arial"/>
                <a:ea typeface="Arial"/>
                <a:cs typeface="Arial"/>
                <a:sym typeface="Arial"/>
              </a:rPr>
              <a:t> IFS also serves as a bus recovery time, allowing the bus to return to an idle state after the transmission of a frame.</a:t>
            </a:r>
            <a:endParaRPr/>
          </a:p>
        </p:txBody>
      </p:sp>
      <p:pic>
        <p:nvPicPr>
          <p:cNvPr descr="undefined" id="1356" name="Google Shape;1356;p27"/>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57" name="Google Shape;1357;p27"/>
          <p:cNvSpPr/>
          <p:nvPr/>
        </p:nvSpPr>
        <p:spPr>
          <a:xfrm>
            <a:off x="10968078" y="832910"/>
            <a:ext cx="267278" cy="14149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Arial"/>
              <a:buNone/>
            </a:pPr>
            <a:r>
              <a:rPr lang="en-US">
                <a:latin typeface="Arial"/>
                <a:ea typeface="Arial"/>
                <a:cs typeface="Arial"/>
                <a:sym typeface="Arial"/>
              </a:rPr>
              <a:t>Stuff Bit </a:t>
            </a:r>
            <a:endParaRPr/>
          </a:p>
        </p:txBody>
      </p:sp>
      <p:sp>
        <p:nvSpPr>
          <p:cNvPr id="1364" name="Google Shape;1364;p2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365" name="Google Shape;1365;p28"/>
          <p:cNvSpPr txBox="1"/>
          <p:nvPr/>
        </p:nvSpPr>
        <p:spPr>
          <a:xfrm>
            <a:off x="773755" y="2340819"/>
            <a:ext cx="10461600" cy="371421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300"/>
              <a:buFont typeface="Arial"/>
              <a:buNone/>
            </a:pPr>
            <a:r>
              <a:rPr b="1" lang="en-US" sz="1300">
                <a:solidFill>
                  <a:schemeClr val="dk1"/>
                </a:solidFill>
                <a:latin typeface="Arial"/>
                <a:ea typeface="Arial"/>
                <a:cs typeface="Arial"/>
                <a:sym typeface="Arial"/>
              </a:rPr>
              <a:t>1</a:t>
            </a:r>
            <a:r>
              <a:rPr b="1" i="0" lang="en-US" sz="1300">
                <a:solidFill>
                  <a:schemeClr val="dk1"/>
                </a:solidFill>
                <a:latin typeface="Arial"/>
                <a:ea typeface="Arial"/>
                <a:cs typeface="Arial"/>
                <a:sym typeface="Arial"/>
              </a:rPr>
              <a:t>. Roles: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Stuffing:</a:t>
            </a:r>
            <a:r>
              <a:rPr b="0" i="0" lang="en-US" sz="1300">
                <a:solidFill>
                  <a:schemeClr val="dk1"/>
                </a:solidFill>
                <a:latin typeface="Arial"/>
                <a:ea typeface="Arial"/>
                <a:cs typeface="Arial"/>
                <a:sym typeface="Arial"/>
              </a:rPr>
              <a:t> The primary role of stuff bits is to perform bit stuffing, preventing the occurrence of long runs of identical bits that may compromise synchronization.</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Error Avoidance:</a:t>
            </a:r>
            <a:r>
              <a:rPr b="0" i="0" lang="en-US" sz="1300">
                <a:solidFill>
                  <a:schemeClr val="dk1"/>
                </a:solidFill>
                <a:latin typeface="Arial"/>
                <a:ea typeface="Arial"/>
                <a:cs typeface="Arial"/>
                <a:sym typeface="Arial"/>
              </a:rPr>
              <a:t> Stuff bits help maintain a balanced number of dominant and recessive bits, reducing the risk of errors due to signal distortion or clock mismatches.</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2</a:t>
            </a:r>
            <a:r>
              <a:rPr b="1" i="0" lang="en-US" sz="1300">
                <a:solidFill>
                  <a:schemeClr val="dk1"/>
                </a:solidFill>
                <a:latin typeface="Arial"/>
                <a:ea typeface="Arial"/>
                <a:cs typeface="Arial"/>
                <a:sym typeface="Arial"/>
              </a:rPr>
              <a:t>. Characteristics:</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Inserted in Data Field:</a:t>
            </a:r>
            <a:r>
              <a:rPr b="0" i="0" lang="en-US" sz="1300">
                <a:solidFill>
                  <a:schemeClr val="dk1"/>
                </a:solidFill>
                <a:latin typeface="Arial"/>
                <a:ea typeface="Arial"/>
                <a:cs typeface="Arial"/>
                <a:sym typeface="Arial"/>
              </a:rPr>
              <a:t> Stuff bits are inserted into the data field of a CAN frame during transmission.</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Rule-Based Insertion:</a:t>
            </a:r>
            <a:r>
              <a:rPr b="0" i="0" lang="en-US" sz="1300">
                <a:solidFill>
                  <a:schemeClr val="dk1"/>
                </a:solidFill>
                <a:latin typeface="Arial"/>
                <a:ea typeface="Arial"/>
                <a:cs typeface="Arial"/>
                <a:sym typeface="Arial"/>
              </a:rPr>
              <a:t> Stuff bits are added according to a specific rule: after five consecutive bits of the same value (either 1 or 0), a stuff bit of the opposite value is inserted.</a:t>
            </a:r>
            <a:endParaRPr/>
          </a:p>
          <a:p>
            <a:pPr indent="0" lvl="0" marL="0" marR="0" rtl="0" algn="l">
              <a:lnSpc>
                <a:spcPct val="90000"/>
              </a:lnSpc>
              <a:spcBef>
                <a:spcPts val="1000"/>
              </a:spcBef>
              <a:spcAft>
                <a:spcPts val="0"/>
              </a:spcAft>
              <a:buClr>
                <a:schemeClr val="dk1"/>
              </a:buClr>
              <a:buSzPts val="1300"/>
              <a:buFont typeface="Arial"/>
              <a:buNone/>
            </a:pPr>
            <a:r>
              <a:rPr b="1" lang="en-US" sz="1300">
                <a:solidFill>
                  <a:schemeClr val="dk1"/>
                </a:solidFill>
                <a:latin typeface="Arial"/>
                <a:ea typeface="Arial"/>
                <a:cs typeface="Arial"/>
                <a:sym typeface="Arial"/>
              </a:rPr>
              <a:t>3</a:t>
            </a:r>
            <a:r>
              <a:rPr b="1" i="0" lang="en-US" sz="1300">
                <a:solidFill>
                  <a:schemeClr val="dk1"/>
                </a:solidFill>
                <a:latin typeface="Arial"/>
                <a:ea typeface="Arial"/>
                <a:cs typeface="Arial"/>
                <a:sym typeface="Arial"/>
              </a:rPr>
              <a:t>. Points of Note:</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Synchronization:</a:t>
            </a:r>
            <a:r>
              <a:rPr b="0" i="0" lang="en-US" sz="1300">
                <a:solidFill>
                  <a:schemeClr val="dk1"/>
                </a:solidFill>
                <a:latin typeface="Arial"/>
                <a:ea typeface="Arial"/>
                <a:cs typeface="Arial"/>
                <a:sym typeface="Arial"/>
              </a:rPr>
              <a:t> Stuff bits contribute to bit synchronization between the transmitter and receiver.</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Bit Destuffing:</a:t>
            </a:r>
            <a:r>
              <a:rPr b="0" i="0" lang="en-US" sz="1300">
                <a:solidFill>
                  <a:schemeClr val="dk1"/>
                </a:solidFill>
                <a:latin typeface="Arial"/>
                <a:ea typeface="Arial"/>
                <a:cs typeface="Arial"/>
                <a:sym typeface="Arial"/>
              </a:rPr>
              <a:t> The receiver removes the stuff bits during the decoding process to reconstruct the original data.</a:t>
            </a:r>
            <a:endParaRPr/>
          </a:p>
          <a:p>
            <a:pPr indent="-228600" lvl="0" marL="228600" marR="0" rtl="0" algn="l">
              <a:lnSpc>
                <a:spcPct val="90000"/>
              </a:lnSpc>
              <a:spcBef>
                <a:spcPts val="1000"/>
              </a:spcBef>
              <a:spcAft>
                <a:spcPts val="0"/>
              </a:spcAft>
              <a:buClr>
                <a:schemeClr val="dk1"/>
              </a:buClr>
              <a:buSzPts val="1300"/>
              <a:buFont typeface="Arial"/>
              <a:buChar char="•"/>
            </a:pPr>
            <a:r>
              <a:rPr b="1" i="0" lang="en-US" sz="1300">
                <a:solidFill>
                  <a:schemeClr val="dk1"/>
                </a:solidFill>
                <a:latin typeface="Arial"/>
                <a:ea typeface="Arial"/>
                <a:cs typeface="Arial"/>
                <a:sym typeface="Arial"/>
              </a:rPr>
              <a:t>Overhead:</a:t>
            </a:r>
            <a:r>
              <a:rPr b="0" i="0" lang="en-US" sz="1300">
                <a:solidFill>
                  <a:schemeClr val="dk1"/>
                </a:solidFill>
                <a:latin typeface="Arial"/>
                <a:ea typeface="Arial"/>
                <a:cs typeface="Arial"/>
                <a:sym typeface="Arial"/>
              </a:rPr>
              <a:t> While necessary for synchronization, the insertion of stuff bits introduces some overhead in terms of bandwidth utilization.</a:t>
            </a:r>
            <a:endParaRPr/>
          </a:p>
          <a:p>
            <a:pPr indent="-228600" lvl="0" marL="228600" marR="0" rtl="0" algn="l">
              <a:lnSpc>
                <a:spcPct val="90000"/>
              </a:lnSpc>
              <a:spcBef>
                <a:spcPts val="1000"/>
              </a:spcBef>
              <a:spcAft>
                <a:spcPts val="0"/>
              </a:spcAft>
              <a:buClr>
                <a:schemeClr val="dk1"/>
              </a:buClr>
              <a:buSzPts val="1300"/>
              <a:buFont typeface="Arial"/>
              <a:buChar char="•"/>
            </a:pPr>
            <a:r>
              <a:rPr lang="en-US" sz="1300">
                <a:solidFill>
                  <a:schemeClr val="dk1"/>
                </a:solidFill>
                <a:latin typeface="Arial"/>
                <a:ea typeface="Arial"/>
                <a:cs typeface="Arial"/>
                <a:sym typeface="Arial"/>
              </a:rPr>
              <a:t>Not apply for EOF</a:t>
            </a:r>
            <a:endParaRPr b="0" i="0" sz="1300">
              <a:solidFill>
                <a:schemeClr val="dk1"/>
              </a:solidFill>
              <a:latin typeface="Arial"/>
              <a:ea typeface="Arial"/>
              <a:cs typeface="Arial"/>
              <a:sym typeface="Arial"/>
            </a:endParaRPr>
          </a:p>
        </p:txBody>
      </p:sp>
      <p:pic>
        <p:nvPicPr>
          <p:cNvPr descr="undefined" id="1366" name="Google Shape;1366;p28"/>
          <p:cNvPicPr preferRelativeResize="0"/>
          <p:nvPr/>
        </p:nvPicPr>
        <p:blipFill rotWithShape="1">
          <a:blip r:embed="rId3">
            <a:alphaModFix/>
          </a:blip>
          <a:srcRect b="0" l="0" r="0" t="0"/>
          <a:stretch/>
        </p:blipFill>
        <p:spPr>
          <a:xfrm>
            <a:off x="6473536" y="832910"/>
            <a:ext cx="4761819" cy="1507909"/>
          </a:xfrm>
          <a:prstGeom prst="rect">
            <a:avLst/>
          </a:prstGeom>
          <a:noFill/>
          <a:ln>
            <a:noFill/>
          </a:ln>
        </p:spPr>
      </p:pic>
      <p:sp>
        <p:nvSpPr>
          <p:cNvPr id="1367" name="Google Shape;1367;p28"/>
          <p:cNvSpPr/>
          <p:nvPr/>
        </p:nvSpPr>
        <p:spPr>
          <a:xfrm>
            <a:off x="7281863" y="1032935"/>
            <a:ext cx="126205" cy="14149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
        <p:nvSpPr>
          <p:cNvPr id="1368" name="Google Shape;1368;p28"/>
          <p:cNvSpPr/>
          <p:nvPr/>
        </p:nvSpPr>
        <p:spPr>
          <a:xfrm>
            <a:off x="8090190" y="1032935"/>
            <a:ext cx="126205" cy="14149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
        <p:nvSpPr>
          <p:cNvPr id="1369" name="Google Shape;1369;p28"/>
          <p:cNvSpPr/>
          <p:nvPr/>
        </p:nvSpPr>
        <p:spPr>
          <a:xfrm>
            <a:off x="8835414" y="1032935"/>
            <a:ext cx="126205" cy="14149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Compare all Frames</a:t>
            </a:r>
            <a:endParaRPr/>
          </a:p>
        </p:txBody>
      </p:sp>
      <p:pic>
        <p:nvPicPr>
          <p:cNvPr id="1376" name="Google Shape;1376;p29"/>
          <p:cNvPicPr preferRelativeResize="0"/>
          <p:nvPr/>
        </p:nvPicPr>
        <p:blipFill rotWithShape="1">
          <a:blip r:embed="rId3">
            <a:alphaModFix/>
          </a:blip>
          <a:srcRect b="0" l="0" r="0" t="0"/>
          <a:stretch/>
        </p:blipFill>
        <p:spPr>
          <a:xfrm>
            <a:off x="950400" y="1203242"/>
            <a:ext cx="9864223" cy="5377558"/>
          </a:xfrm>
          <a:prstGeom prst="rect">
            <a:avLst/>
          </a:prstGeom>
          <a:noFill/>
          <a:ln>
            <a:noFill/>
          </a:ln>
        </p:spPr>
      </p:pic>
      <p:sp>
        <p:nvSpPr>
          <p:cNvPr id="1377" name="Google Shape;1377;p29"/>
          <p:cNvSpPr/>
          <p:nvPr/>
        </p:nvSpPr>
        <p:spPr>
          <a:xfrm>
            <a:off x="7484882" y="4769963"/>
            <a:ext cx="3329741" cy="1810837"/>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
        <p:nvSpPr>
          <p:cNvPr id="1378" name="Google Shape;1378;p29"/>
          <p:cNvSpPr/>
          <p:nvPr/>
        </p:nvSpPr>
        <p:spPr>
          <a:xfrm>
            <a:off x="950400" y="1093510"/>
            <a:ext cx="3190046" cy="1810837"/>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23" name="Google Shape;1123;p3"/>
          <p:cNvSpPr txBox="1"/>
          <p:nvPr>
            <p:ph idx="1" type="body"/>
          </p:nvPr>
        </p:nvSpPr>
        <p:spPr>
          <a:xfrm>
            <a:off x="713064" y="1065600"/>
            <a:ext cx="10698936" cy="5212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02122"/>
              </a:buClr>
              <a:buSzPts val="2800"/>
              <a:buNone/>
            </a:pPr>
            <a:r>
              <a:rPr b="1" i="0" lang="en-US" u="sng">
                <a:solidFill>
                  <a:srgbClr val="202122"/>
                </a:solidFill>
                <a:latin typeface="Arial"/>
                <a:ea typeface="Arial"/>
                <a:cs typeface="Arial"/>
                <a:sym typeface="Arial"/>
              </a:rPr>
              <a:t>CAN has 4 frame types:</a:t>
            </a:r>
            <a:endParaRPr b="1" i="0" u="sng">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ts val="2800"/>
              <a:buNone/>
            </a:pPr>
            <a:r>
              <a:t/>
            </a:r>
            <a:endParaRPr b="1" i="0" u="sng">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202122"/>
              </a:buClr>
              <a:buSzPts val="2800"/>
              <a:buNone/>
            </a:pPr>
            <a:r>
              <a:rPr b="0" i="0" lang="en-US">
                <a:solidFill>
                  <a:srgbClr val="202122"/>
                </a:solidFill>
                <a:latin typeface="Arial"/>
                <a:ea typeface="Arial"/>
                <a:cs typeface="Arial"/>
                <a:sym typeface="Arial"/>
              </a:rPr>
              <a:t>①　</a:t>
            </a:r>
            <a:r>
              <a:rPr b="1" i="0" lang="en-US">
                <a:solidFill>
                  <a:srgbClr val="202122"/>
                </a:solidFill>
                <a:latin typeface="Arial"/>
                <a:ea typeface="Arial"/>
                <a:cs typeface="Arial"/>
                <a:sym typeface="Arial"/>
              </a:rPr>
              <a:t>Data frame</a:t>
            </a:r>
            <a:r>
              <a:rPr b="0" i="0" lang="en-US">
                <a:solidFill>
                  <a:srgbClr val="202122"/>
                </a:solidFill>
                <a:latin typeface="Arial"/>
                <a:ea typeface="Arial"/>
                <a:cs typeface="Arial"/>
                <a:sym typeface="Arial"/>
              </a:rPr>
              <a:t>: a frame containing node data for transmission</a:t>
            </a:r>
            <a:endParaRPr/>
          </a:p>
          <a:p>
            <a:pPr indent="0" lvl="0" marL="0" rtl="0" algn="l">
              <a:lnSpc>
                <a:spcPct val="90000"/>
              </a:lnSpc>
              <a:spcBef>
                <a:spcPts val="1000"/>
              </a:spcBef>
              <a:spcAft>
                <a:spcPts val="0"/>
              </a:spcAft>
              <a:buClr>
                <a:srgbClr val="202122"/>
              </a:buClr>
              <a:buSzPts val="2800"/>
              <a:buNone/>
            </a:pPr>
            <a:r>
              <a:rPr b="0" i="0" lang="en-US">
                <a:solidFill>
                  <a:srgbClr val="202122"/>
                </a:solidFill>
                <a:latin typeface="Arial"/>
                <a:ea typeface="Arial"/>
                <a:cs typeface="Arial"/>
                <a:sym typeface="Arial"/>
              </a:rPr>
              <a:t>②　</a:t>
            </a:r>
            <a:r>
              <a:rPr b="1" i="0" lang="en-US">
                <a:solidFill>
                  <a:srgbClr val="202122"/>
                </a:solidFill>
                <a:latin typeface="Arial"/>
                <a:ea typeface="Arial"/>
                <a:cs typeface="Arial"/>
                <a:sym typeface="Arial"/>
              </a:rPr>
              <a:t>Remote frame</a:t>
            </a:r>
            <a:r>
              <a:rPr b="0" i="0" lang="en-US">
                <a:solidFill>
                  <a:srgbClr val="202122"/>
                </a:solidFill>
                <a:latin typeface="Arial"/>
                <a:ea typeface="Arial"/>
                <a:cs typeface="Arial"/>
                <a:sym typeface="Arial"/>
              </a:rPr>
              <a:t>: a frame requesting the transmission of a specific identifier</a:t>
            </a:r>
            <a:endParaRPr/>
          </a:p>
          <a:p>
            <a:pPr indent="0" lvl="0" marL="0" rtl="0" algn="l">
              <a:lnSpc>
                <a:spcPct val="90000"/>
              </a:lnSpc>
              <a:spcBef>
                <a:spcPts val="1000"/>
              </a:spcBef>
              <a:spcAft>
                <a:spcPts val="0"/>
              </a:spcAft>
              <a:buClr>
                <a:srgbClr val="202122"/>
              </a:buClr>
              <a:buSzPts val="2800"/>
              <a:buNone/>
            </a:pPr>
            <a:r>
              <a:rPr b="0" i="0" lang="en-US">
                <a:solidFill>
                  <a:srgbClr val="202122"/>
                </a:solidFill>
                <a:latin typeface="Arial"/>
                <a:ea typeface="Arial"/>
                <a:cs typeface="Arial"/>
                <a:sym typeface="Arial"/>
              </a:rPr>
              <a:t>③　</a:t>
            </a:r>
            <a:r>
              <a:rPr b="1" i="0" lang="en-US">
                <a:solidFill>
                  <a:srgbClr val="202122"/>
                </a:solidFill>
                <a:latin typeface="Arial"/>
                <a:ea typeface="Arial"/>
                <a:cs typeface="Arial"/>
                <a:sym typeface="Arial"/>
              </a:rPr>
              <a:t>Error frame</a:t>
            </a:r>
            <a:r>
              <a:rPr b="0" i="0" lang="en-US">
                <a:solidFill>
                  <a:srgbClr val="202122"/>
                </a:solidFill>
                <a:latin typeface="Arial"/>
                <a:ea typeface="Arial"/>
                <a:cs typeface="Arial"/>
                <a:sym typeface="Arial"/>
              </a:rPr>
              <a:t>: a frame transmitted by any node detecting an error</a:t>
            </a:r>
            <a:endParaRPr/>
          </a:p>
          <a:p>
            <a:pPr indent="0" lvl="0" marL="0" rtl="0" algn="l">
              <a:lnSpc>
                <a:spcPct val="90000"/>
              </a:lnSpc>
              <a:spcBef>
                <a:spcPts val="1000"/>
              </a:spcBef>
              <a:spcAft>
                <a:spcPts val="0"/>
              </a:spcAft>
              <a:buClr>
                <a:srgbClr val="202122"/>
              </a:buClr>
              <a:buSzPts val="2800"/>
              <a:buNone/>
            </a:pPr>
            <a:r>
              <a:rPr b="0" i="0" lang="en-US">
                <a:solidFill>
                  <a:srgbClr val="202122"/>
                </a:solidFill>
                <a:latin typeface="Arial"/>
                <a:ea typeface="Arial"/>
                <a:cs typeface="Arial"/>
                <a:sym typeface="Arial"/>
              </a:rPr>
              <a:t>④　</a:t>
            </a:r>
            <a:r>
              <a:rPr b="1" i="0" lang="en-US">
                <a:solidFill>
                  <a:srgbClr val="202122"/>
                </a:solidFill>
                <a:latin typeface="Arial"/>
                <a:ea typeface="Arial"/>
                <a:cs typeface="Arial"/>
                <a:sym typeface="Arial"/>
              </a:rPr>
              <a:t>Overload frame</a:t>
            </a:r>
            <a:r>
              <a:rPr b="0" i="0" lang="en-US">
                <a:solidFill>
                  <a:srgbClr val="202122"/>
                </a:solidFill>
                <a:latin typeface="Arial"/>
                <a:ea typeface="Arial"/>
                <a:cs typeface="Arial"/>
                <a:sym typeface="Arial"/>
              </a:rPr>
              <a:t>: a frame to inject a delay between data or remote frame</a:t>
            </a:r>
            <a:endParaRPr sz="2000">
              <a:solidFill>
                <a:srgbClr val="202122"/>
              </a:solidFill>
              <a:latin typeface="Arial"/>
              <a:ea typeface="Arial"/>
              <a:cs typeface="Arial"/>
              <a:sym typeface="Arial"/>
            </a:endParaRPr>
          </a:p>
        </p:txBody>
      </p:sp>
      <p:sp>
        <p:nvSpPr>
          <p:cNvPr id="1124" name="Google Shape;1124;p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Compare Transmission Condition</a:t>
            </a:r>
            <a:endParaRPr/>
          </a:p>
        </p:txBody>
      </p:sp>
      <p:pic>
        <p:nvPicPr>
          <p:cNvPr id="1384" name="Google Shape;1384;p30"/>
          <p:cNvPicPr preferRelativeResize="0"/>
          <p:nvPr/>
        </p:nvPicPr>
        <p:blipFill rotWithShape="1">
          <a:blip r:embed="rId3">
            <a:alphaModFix/>
          </a:blip>
          <a:srcRect b="0" l="0" r="0" t="4842"/>
          <a:stretch/>
        </p:blipFill>
        <p:spPr>
          <a:xfrm>
            <a:off x="0" y="1574275"/>
            <a:ext cx="12192000" cy="4206297"/>
          </a:xfrm>
          <a:prstGeom prst="rect">
            <a:avLst/>
          </a:prstGeom>
          <a:noFill/>
          <a:ln>
            <a:noFill/>
          </a:ln>
        </p:spPr>
      </p:pic>
      <p:sp>
        <p:nvSpPr>
          <p:cNvPr id="1385" name="Google Shape;1385;p30"/>
          <p:cNvSpPr/>
          <p:nvPr/>
        </p:nvSpPr>
        <p:spPr>
          <a:xfrm>
            <a:off x="207390" y="1489960"/>
            <a:ext cx="1319752" cy="37707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Normal</a:t>
            </a:r>
            <a:endParaRPr/>
          </a:p>
        </p:txBody>
      </p:sp>
      <p:sp>
        <p:nvSpPr>
          <p:cNvPr id="1386" name="Google Shape;1386;p30"/>
          <p:cNvSpPr/>
          <p:nvPr/>
        </p:nvSpPr>
        <p:spPr>
          <a:xfrm>
            <a:off x="207390" y="2922309"/>
            <a:ext cx="1319752" cy="37707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Overload</a:t>
            </a:r>
            <a:endParaRPr/>
          </a:p>
        </p:txBody>
      </p:sp>
      <p:sp>
        <p:nvSpPr>
          <p:cNvPr id="1387" name="Google Shape;1387;p30"/>
          <p:cNvSpPr/>
          <p:nvPr/>
        </p:nvSpPr>
        <p:spPr>
          <a:xfrm>
            <a:off x="207390" y="4496586"/>
            <a:ext cx="1319752" cy="37707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Error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3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sz="3200"/>
              <a:t>CAN Extended Frame Format</a:t>
            </a:r>
            <a:endParaRPr/>
          </a:p>
        </p:txBody>
      </p:sp>
      <p:sp>
        <p:nvSpPr>
          <p:cNvPr id="1394" name="Google Shape;1394;p3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395" name="Google Shape;1395;p31"/>
          <p:cNvPicPr preferRelativeResize="0"/>
          <p:nvPr/>
        </p:nvPicPr>
        <p:blipFill rotWithShape="1">
          <a:blip r:embed="rId3">
            <a:alphaModFix/>
          </a:blip>
          <a:srcRect b="0" l="0" r="0" t="0"/>
          <a:stretch/>
        </p:blipFill>
        <p:spPr>
          <a:xfrm>
            <a:off x="660109" y="1062645"/>
            <a:ext cx="9294776" cy="5202607"/>
          </a:xfrm>
          <a:prstGeom prst="rect">
            <a:avLst/>
          </a:prstGeom>
          <a:noFill/>
          <a:ln cap="flat" cmpd="sng" w="9525">
            <a:solidFill>
              <a:schemeClr val="accent1"/>
            </a:solidFill>
            <a:prstDash val="solid"/>
            <a:round/>
            <a:headEnd len="sm" w="sm" type="none"/>
            <a:tailEnd len="sm" w="sm" type="none"/>
          </a:ln>
        </p:spPr>
      </p:pic>
      <p:sp>
        <p:nvSpPr>
          <p:cNvPr id="1396" name="Google Shape;1396;p31"/>
          <p:cNvSpPr txBox="1"/>
          <p:nvPr/>
        </p:nvSpPr>
        <p:spPr>
          <a:xfrm>
            <a:off x="8395749" y="2935705"/>
            <a:ext cx="3511081" cy="2045369"/>
          </a:xfrm>
          <a:prstGeom prst="rect">
            <a:avLst/>
          </a:prstGeom>
          <a:solidFill>
            <a:schemeClr val="lt1"/>
          </a:solidFill>
          <a:ln cap="flat" cmpd="sng" w="19050">
            <a:solidFill>
              <a:srgbClr val="FF0000"/>
            </a:solidFill>
            <a:prstDash val="lgDash"/>
            <a:round/>
            <a:headEnd len="sm" w="sm" type="none"/>
            <a:tailEnd len="sm" w="sm" type="none"/>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SRR (Substitute Remote Request): 1bit</a:t>
            </a:r>
            <a:r>
              <a:rPr b="0" i="0" lang="en-US" sz="1400">
                <a:solidFill>
                  <a:schemeClr val="dk1"/>
                </a:solidFill>
                <a:latin typeface="Arial"/>
                <a:ea typeface="Arial"/>
                <a:cs typeface="Arial"/>
                <a:sym typeface="Arial"/>
              </a:rPr>
              <a:t> Inplace of RTR bit in Standard frame format (always recessive)</a:t>
            </a:r>
            <a:endParaRPr b="0" i="0" sz="1400">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1400"/>
              <a:buFont typeface="Arial"/>
              <a:buChar char="•"/>
            </a:pPr>
            <a:r>
              <a:rPr b="1" i="0" lang="en-US" sz="1400">
                <a:solidFill>
                  <a:schemeClr val="dk1"/>
                </a:solidFill>
                <a:latin typeface="Arial"/>
                <a:ea typeface="Arial"/>
                <a:cs typeface="Arial"/>
                <a:sym typeface="Arial"/>
              </a:rPr>
              <a:t>IDE (Identifier Extension Indication Bit): 1 bit </a:t>
            </a:r>
            <a:r>
              <a:rPr i="0" lang="en-US" sz="1400">
                <a:solidFill>
                  <a:schemeClr val="dk1"/>
                </a:solidFill>
                <a:latin typeface="Arial"/>
                <a:ea typeface="Arial"/>
                <a:cs typeface="Arial"/>
                <a:sym typeface="Arial"/>
              </a:rPr>
              <a:t>Indicares the presence of Extended Identifier or not.</a:t>
            </a:r>
            <a:endParaRPr/>
          </a:p>
          <a:p>
            <a:pPr indent="0" lvl="0" marL="0" marR="0" rtl="0" algn="l">
              <a:lnSpc>
                <a:spcPct val="90000"/>
              </a:lnSpc>
              <a:spcBef>
                <a:spcPts val="1000"/>
              </a:spcBef>
              <a:spcAft>
                <a:spcPts val="0"/>
              </a:spcAft>
              <a:buClr>
                <a:schemeClr val="dk1"/>
              </a:buClr>
              <a:buSzPts val="1400"/>
              <a:buFont typeface="Arial"/>
              <a:buNone/>
            </a:pPr>
            <a:r>
              <a:rPr b="0" lang="en-US" sz="1400">
                <a:solidFill>
                  <a:schemeClr val="dk1"/>
                </a:solidFill>
                <a:latin typeface="Arial"/>
                <a:ea typeface="Arial"/>
                <a:cs typeface="Arial"/>
                <a:sym typeface="Arial"/>
              </a:rPr>
              <a:t>Dominant</a:t>
            </a:r>
            <a:r>
              <a:rPr lang="en-US" sz="1400">
                <a:solidFill>
                  <a:schemeClr val="dk1"/>
                </a:solidFill>
                <a:latin typeface="Arial"/>
                <a:ea typeface="Arial"/>
                <a:cs typeface="Arial"/>
                <a:sym typeface="Arial"/>
              </a:rPr>
              <a:t>(0) : Standard Frame</a:t>
            </a:r>
            <a:endParaRPr/>
          </a:p>
          <a:p>
            <a:pPr indent="0" lvl="0" marL="0" marR="0" rtl="0" algn="l">
              <a:lnSpc>
                <a:spcPct val="90000"/>
              </a:lnSpc>
              <a:spcBef>
                <a:spcPts val="1000"/>
              </a:spcBef>
              <a:spcAft>
                <a:spcPts val="0"/>
              </a:spcAft>
              <a:buClr>
                <a:schemeClr val="dk1"/>
              </a:buClr>
              <a:buSzPts val="1400"/>
              <a:buFont typeface="Arial"/>
              <a:buNone/>
            </a:pPr>
            <a:r>
              <a:rPr b="0" i="0" lang="en-US" sz="1400">
                <a:solidFill>
                  <a:schemeClr val="dk1"/>
                </a:solidFill>
                <a:latin typeface="Arial"/>
                <a:ea typeface="Arial"/>
                <a:cs typeface="Arial"/>
                <a:sym typeface="Arial"/>
              </a:rPr>
              <a:t>Recessive</a:t>
            </a:r>
            <a:r>
              <a:rPr lang="en-US" sz="1400">
                <a:solidFill>
                  <a:schemeClr val="dk1"/>
                </a:solidFill>
                <a:latin typeface="Arial"/>
                <a:ea typeface="Arial"/>
                <a:cs typeface="Arial"/>
                <a:sym typeface="Arial"/>
              </a:rPr>
              <a:t>(1): Extended Frame</a:t>
            </a:r>
            <a:endParaRPr b="0" i="0"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02" name="Google Shape;1402;p32"/>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403" name="Google Shape;1403;p32"/>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pic>
        <p:nvPicPr>
          <p:cNvPr descr="A close up of a logo&#10;&#10;Description generated with high confidence" id="1404" name="Google Shape;1404;p32"/>
          <p:cNvPicPr preferRelativeResize="0"/>
          <p:nvPr/>
        </p:nvPicPr>
        <p:blipFill rotWithShape="1">
          <a:blip r:embed="rId4">
            <a:alphaModFix/>
          </a:blip>
          <a:srcRect b="0" l="0" r="0" t="0"/>
          <a:stretch/>
        </p:blipFill>
        <p:spPr>
          <a:xfrm flipH="1">
            <a:off x="6254481" y="0"/>
            <a:ext cx="5937519" cy="6858000"/>
          </a:xfrm>
          <a:prstGeom prst="rect">
            <a:avLst/>
          </a:prstGeom>
          <a:noFill/>
          <a:ln>
            <a:noFill/>
          </a:ln>
        </p:spPr>
      </p:pic>
      <p:grpSp>
        <p:nvGrpSpPr>
          <p:cNvPr id="1405" name="Google Shape;1405;p32"/>
          <p:cNvGrpSpPr/>
          <p:nvPr/>
        </p:nvGrpSpPr>
        <p:grpSpPr>
          <a:xfrm>
            <a:off x="533399" y="2160207"/>
            <a:ext cx="4389120" cy="2537586"/>
            <a:chOff x="533399" y="1714945"/>
            <a:chExt cx="4389120" cy="2537586"/>
          </a:xfrm>
        </p:grpSpPr>
        <p:sp>
          <p:nvSpPr>
            <p:cNvPr id="1406" name="Google Shape;1406;p32"/>
            <p:cNvSpPr txBox="1"/>
            <p:nvPr/>
          </p:nvSpPr>
          <p:spPr>
            <a:xfrm>
              <a:off x="536072" y="3329201"/>
              <a:ext cx="438644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160976"/>
                  </a:solidFill>
                  <a:latin typeface="Quattrocento Sans"/>
                  <a:ea typeface="Quattrocento Sans"/>
                  <a:cs typeface="Quattrocento Sans"/>
                  <a:sym typeface="Quattrocento Sans"/>
                </a:rPr>
                <a:t>THANK YOU</a:t>
              </a:r>
              <a:endParaRPr/>
            </a:p>
          </p:txBody>
        </p:sp>
        <p:pic>
          <p:nvPicPr>
            <p:cNvPr id="1407" name="Google Shape;1407;p32"/>
            <p:cNvPicPr preferRelativeResize="0"/>
            <p:nvPr/>
          </p:nvPicPr>
          <p:blipFill rotWithShape="1">
            <a:blip r:embed="rId5">
              <a:alphaModFix/>
            </a:blip>
            <a:srcRect b="0" l="0" r="0" t="0"/>
            <a:stretch/>
          </p:blipFill>
          <p:spPr>
            <a:xfrm>
              <a:off x="533399" y="1714945"/>
              <a:ext cx="4389120" cy="171405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31" name="Google Shape;1131;p4"/>
          <p:cNvSpPr txBox="1"/>
          <p:nvPr>
            <p:ph idx="1" type="body"/>
          </p:nvPr>
        </p:nvSpPr>
        <p:spPr>
          <a:xfrm>
            <a:off x="713064" y="1065600"/>
            <a:ext cx="10698936" cy="52128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202122"/>
              </a:buClr>
              <a:buSzPct val="100000"/>
              <a:buNone/>
            </a:pPr>
            <a:r>
              <a:rPr b="0" i="0" lang="en-US">
                <a:solidFill>
                  <a:srgbClr val="202122"/>
                </a:solidFill>
                <a:latin typeface="Arial"/>
                <a:ea typeface="Arial"/>
                <a:cs typeface="Arial"/>
                <a:sym typeface="Arial"/>
              </a:rPr>
              <a:t>①　</a:t>
            </a:r>
            <a:r>
              <a:rPr b="1" i="0" lang="en-US">
                <a:solidFill>
                  <a:srgbClr val="202122"/>
                </a:solidFill>
                <a:latin typeface="Arial"/>
                <a:ea typeface="Arial"/>
                <a:cs typeface="Arial"/>
                <a:sym typeface="Arial"/>
              </a:rPr>
              <a:t>Data frame</a:t>
            </a:r>
            <a:r>
              <a:rPr b="0" i="0" lang="en-US">
                <a:solidFill>
                  <a:srgbClr val="202122"/>
                </a:solidFill>
                <a:latin typeface="Arial"/>
                <a:ea typeface="Arial"/>
                <a:cs typeface="Arial"/>
                <a:sym typeface="Arial"/>
              </a:rPr>
              <a:t>:</a:t>
            </a:r>
            <a:endParaRPr/>
          </a:p>
          <a:p>
            <a:pPr indent="0" lvl="0" marL="0" rtl="0" algn="l">
              <a:lnSpc>
                <a:spcPct val="90000"/>
              </a:lnSpc>
              <a:spcBef>
                <a:spcPts val="1000"/>
              </a:spcBef>
              <a:spcAft>
                <a:spcPts val="0"/>
              </a:spcAft>
              <a:buClr>
                <a:srgbClr val="020673"/>
              </a:buClr>
              <a:buSzPct val="100000"/>
              <a:buNone/>
            </a:pPr>
            <a:r>
              <a:t/>
            </a:r>
            <a:endParaRPr b="0" i="0">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rgbClr val="202122"/>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What:</a:t>
            </a:r>
            <a:r>
              <a:rPr b="0" i="0" lang="en-US">
                <a:solidFill>
                  <a:schemeClr val="dk1"/>
                </a:solidFill>
                <a:latin typeface="Arial"/>
                <a:ea typeface="Arial"/>
                <a:cs typeface="Arial"/>
                <a:sym typeface="Arial"/>
              </a:rPr>
              <a:t> Data Frames are used to transmit actual data between nodes on the CAN bus.</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Why:</a:t>
            </a:r>
            <a:r>
              <a:rPr b="0" i="0" lang="en-US">
                <a:solidFill>
                  <a:schemeClr val="dk1"/>
                </a:solidFill>
                <a:latin typeface="Arial"/>
                <a:ea typeface="Arial"/>
                <a:cs typeface="Arial"/>
                <a:sym typeface="Arial"/>
              </a:rPr>
              <a:t> They are employed to convey information such as sensor readings, control commands, or any other relevant data.</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When:</a:t>
            </a:r>
            <a:r>
              <a:rPr b="0" i="0" lang="en-US">
                <a:solidFill>
                  <a:schemeClr val="dk1"/>
                </a:solidFill>
                <a:latin typeface="Arial"/>
                <a:ea typeface="Arial"/>
                <a:cs typeface="Arial"/>
                <a:sym typeface="Arial"/>
              </a:rPr>
              <a:t> Data Frames are sent whenever a node needs to communicate specific information to other nodes on the CAN bus.</a:t>
            </a:r>
            <a:endParaRPr/>
          </a:p>
          <a:p>
            <a:pPr indent="-120650" lvl="0" marL="228600" rtl="0" algn="l">
              <a:lnSpc>
                <a:spcPct val="90000"/>
              </a:lnSpc>
              <a:spcBef>
                <a:spcPts val="1000"/>
              </a:spcBef>
              <a:spcAft>
                <a:spcPts val="0"/>
              </a:spcAft>
              <a:buClr>
                <a:srgbClr val="020673"/>
              </a:buClr>
              <a:buSzPct val="100000"/>
              <a:buFont typeface="Arial"/>
              <a:buNone/>
            </a:pPr>
            <a:r>
              <a:t/>
            </a:r>
            <a:endParaRPr b="0" i="0" sz="20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rPr b="0" i="1" lang="en-US" sz="2000">
                <a:solidFill>
                  <a:schemeClr val="dk1"/>
                </a:solidFill>
                <a:latin typeface="Arial"/>
                <a:ea typeface="Arial"/>
                <a:cs typeface="Arial"/>
                <a:sym typeface="Arial"/>
              </a:rPr>
              <a:t>Two type of Data Frame: </a:t>
            </a:r>
            <a:r>
              <a:rPr b="1" i="1" lang="en-US" sz="2000">
                <a:solidFill>
                  <a:schemeClr val="dk1"/>
                </a:solidFill>
                <a:latin typeface="Arial"/>
                <a:ea typeface="Arial"/>
                <a:cs typeface="Arial"/>
                <a:sym typeface="Arial"/>
              </a:rPr>
              <a:t>Standard Data Frame &amp; Extended Frame</a:t>
            </a:r>
            <a:endParaRPr b="1" i="0">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rgbClr val="202122"/>
              </a:solidFill>
              <a:latin typeface="Arial"/>
              <a:ea typeface="Arial"/>
              <a:cs typeface="Arial"/>
              <a:sym typeface="Arial"/>
            </a:endParaRPr>
          </a:p>
        </p:txBody>
      </p:sp>
      <p:pic>
        <p:nvPicPr>
          <p:cNvPr id="1132" name="Google Shape;1132;p4"/>
          <p:cNvPicPr preferRelativeResize="0"/>
          <p:nvPr/>
        </p:nvPicPr>
        <p:blipFill rotWithShape="1">
          <a:blip r:embed="rId3">
            <a:alphaModFix/>
          </a:blip>
          <a:srcRect b="0" l="0" r="0" t="0"/>
          <a:stretch/>
        </p:blipFill>
        <p:spPr>
          <a:xfrm>
            <a:off x="2131500" y="1403826"/>
            <a:ext cx="8554644" cy="15718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39" name="Google Shape;1139;p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140" name="Google Shape;1140;p5"/>
          <p:cNvSpPr txBox="1"/>
          <p:nvPr>
            <p:ph idx="1" type="body"/>
          </p:nvPr>
        </p:nvSpPr>
        <p:spPr>
          <a:xfrm>
            <a:off x="713064" y="1065600"/>
            <a:ext cx="10698936" cy="52128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202122"/>
              </a:buClr>
              <a:buSzPct val="100000"/>
              <a:buNone/>
            </a:pPr>
            <a:r>
              <a:rPr b="1" lang="en-US">
                <a:solidFill>
                  <a:srgbClr val="202122"/>
                </a:solidFill>
                <a:latin typeface="Arial"/>
                <a:ea typeface="Arial"/>
                <a:cs typeface="Arial"/>
                <a:sym typeface="Arial"/>
              </a:rPr>
              <a:t>②　Remote Frame:</a:t>
            </a:r>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What:</a:t>
            </a:r>
            <a:r>
              <a:rPr b="0" i="0" lang="en-US">
                <a:solidFill>
                  <a:schemeClr val="dk1"/>
                </a:solidFill>
                <a:latin typeface="Arial"/>
                <a:ea typeface="Arial"/>
                <a:cs typeface="Arial"/>
                <a:sym typeface="Arial"/>
              </a:rPr>
              <a:t> Remote Frames are used to request data from another node without actually sending any data.</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Why:</a:t>
            </a:r>
            <a:r>
              <a:rPr b="0" i="0" lang="en-US">
                <a:solidFill>
                  <a:schemeClr val="dk1"/>
                </a:solidFill>
                <a:latin typeface="Arial"/>
                <a:ea typeface="Arial"/>
                <a:cs typeface="Arial"/>
                <a:sym typeface="Arial"/>
              </a:rPr>
              <a:t> They serve as a way for a node to ask another node to transmit a specific Data Frame.</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When:</a:t>
            </a:r>
            <a:r>
              <a:rPr b="0" i="0" lang="en-US">
                <a:solidFill>
                  <a:schemeClr val="dk1"/>
                </a:solidFill>
                <a:latin typeface="Arial"/>
                <a:ea typeface="Arial"/>
                <a:cs typeface="Arial"/>
                <a:sym typeface="Arial"/>
              </a:rPr>
              <a:t> Remote Frames are sent when a node requires specific information from another node and wants that node to respond with the corresponding Data Frame.</a:t>
            </a:r>
            <a:endParaRPr b="0" i="0">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rPr b="0" i="1" lang="en-US" sz="2200">
                <a:solidFill>
                  <a:schemeClr val="dk1"/>
                </a:solidFill>
                <a:latin typeface="Arial"/>
                <a:ea typeface="Arial"/>
                <a:cs typeface="Arial"/>
                <a:sym typeface="Arial"/>
              </a:rPr>
              <a:t>The difference from a data frame is that </a:t>
            </a:r>
            <a:r>
              <a:rPr b="1" i="1" lang="en-US" sz="2200">
                <a:solidFill>
                  <a:schemeClr val="dk1"/>
                </a:solidFill>
                <a:latin typeface="Arial"/>
                <a:ea typeface="Arial"/>
                <a:cs typeface="Arial"/>
                <a:sym typeface="Arial"/>
              </a:rPr>
              <a:t>RTR is recessive</a:t>
            </a:r>
            <a:r>
              <a:rPr b="0" i="1" lang="en-US" sz="2200">
                <a:solidFill>
                  <a:schemeClr val="dk1"/>
                </a:solidFill>
                <a:latin typeface="Arial"/>
                <a:ea typeface="Arial"/>
                <a:cs typeface="Arial"/>
                <a:sym typeface="Arial"/>
              </a:rPr>
              <a:t>. </a:t>
            </a:r>
            <a:endParaRPr>
              <a:solidFill>
                <a:srgbClr val="202122"/>
              </a:solidFill>
              <a:latin typeface="Arial"/>
              <a:ea typeface="Arial"/>
              <a:cs typeface="Arial"/>
              <a:sym typeface="Arial"/>
            </a:endParaRPr>
          </a:p>
        </p:txBody>
      </p:sp>
      <p:pic>
        <p:nvPicPr>
          <p:cNvPr id="1141" name="Google Shape;1141;p5"/>
          <p:cNvPicPr preferRelativeResize="0"/>
          <p:nvPr/>
        </p:nvPicPr>
        <p:blipFill rotWithShape="1">
          <a:blip r:embed="rId3">
            <a:alphaModFix/>
          </a:blip>
          <a:srcRect b="0" l="0" r="0" t="5942"/>
          <a:stretch/>
        </p:blipFill>
        <p:spPr>
          <a:xfrm>
            <a:off x="2714904" y="1359568"/>
            <a:ext cx="7392432" cy="14157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48" name="Google Shape;1148;p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49" name="Google Shape;1149;p6"/>
          <p:cNvPicPr preferRelativeResize="0"/>
          <p:nvPr/>
        </p:nvPicPr>
        <p:blipFill rotWithShape="1">
          <a:blip r:embed="rId3">
            <a:alphaModFix/>
          </a:blip>
          <a:srcRect b="0" l="0" r="0" t="0"/>
          <a:stretch/>
        </p:blipFill>
        <p:spPr>
          <a:xfrm>
            <a:off x="314551" y="1863271"/>
            <a:ext cx="5486166" cy="3131457"/>
          </a:xfrm>
          <a:prstGeom prst="rect">
            <a:avLst/>
          </a:prstGeom>
          <a:noFill/>
          <a:ln cap="flat" cmpd="sng" w="9525">
            <a:solidFill>
              <a:schemeClr val="dk1"/>
            </a:solidFill>
            <a:prstDash val="solid"/>
            <a:round/>
            <a:headEnd len="sm" w="sm" type="none"/>
            <a:tailEnd len="sm" w="sm" type="none"/>
          </a:ln>
        </p:spPr>
      </p:pic>
      <p:pic>
        <p:nvPicPr>
          <p:cNvPr id="1150" name="Google Shape;1150;p6"/>
          <p:cNvPicPr preferRelativeResize="0"/>
          <p:nvPr/>
        </p:nvPicPr>
        <p:blipFill rotWithShape="1">
          <a:blip r:embed="rId4">
            <a:alphaModFix/>
          </a:blip>
          <a:srcRect b="0" l="0" r="0" t="0"/>
          <a:stretch/>
        </p:blipFill>
        <p:spPr>
          <a:xfrm>
            <a:off x="6241143" y="1944969"/>
            <a:ext cx="5711371" cy="2968062"/>
          </a:xfrm>
          <a:prstGeom prst="rect">
            <a:avLst/>
          </a:prstGeom>
          <a:noFill/>
          <a:ln cap="flat" cmpd="sng" w="9525">
            <a:solidFill>
              <a:schemeClr val="dk1"/>
            </a:solidFill>
            <a:prstDash val="solid"/>
            <a:round/>
            <a:headEnd len="sm" w="sm" type="none"/>
            <a:tailEnd len="sm" w="sm" type="none"/>
          </a:ln>
        </p:spPr>
      </p:pic>
      <p:sp>
        <p:nvSpPr>
          <p:cNvPr id="1151" name="Google Shape;1151;p6"/>
          <p:cNvSpPr/>
          <p:nvPr/>
        </p:nvSpPr>
        <p:spPr>
          <a:xfrm>
            <a:off x="5800718" y="3024415"/>
            <a:ext cx="338826" cy="547200"/>
          </a:xfrm>
          <a:prstGeom prst="rightArrow">
            <a:avLst>
              <a:gd fmla="val 50000" name="adj1"/>
              <a:gd fmla="val 50000" name="adj2"/>
            </a:avLst>
          </a:prstGeom>
          <a:solidFill>
            <a:srgbClr val="0070C0"/>
          </a:solidFill>
          <a:ln cap="flat" cmpd="sng" w="25400">
            <a:solidFill>
              <a:srgbClr val="4772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58" name="Google Shape;1158;p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159" name="Google Shape;1159;p7"/>
          <p:cNvSpPr txBox="1"/>
          <p:nvPr>
            <p:ph idx="1" type="body"/>
          </p:nvPr>
        </p:nvSpPr>
        <p:spPr>
          <a:xfrm>
            <a:off x="713064" y="1081755"/>
            <a:ext cx="10698936" cy="52128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202122"/>
              </a:buClr>
              <a:buSzPct val="100000"/>
              <a:buNone/>
            </a:pPr>
            <a:r>
              <a:rPr b="1" lang="en-US">
                <a:solidFill>
                  <a:srgbClr val="202122"/>
                </a:solidFill>
                <a:latin typeface="Arial"/>
                <a:ea typeface="Arial"/>
                <a:cs typeface="Arial"/>
                <a:sym typeface="Arial"/>
              </a:rPr>
              <a:t>③　Error Frame:</a:t>
            </a:r>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rgbClr val="202122"/>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What:</a:t>
            </a:r>
            <a:r>
              <a:rPr b="0" i="0" lang="en-US">
                <a:solidFill>
                  <a:schemeClr val="dk1"/>
                </a:solidFill>
                <a:latin typeface="Arial"/>
                <a:ea typeface="Arial"/>
                <a:cs typeface="Arial"/>
                <a:sym typeface="Arial"/>
              </a:rPr>
              <a:t> Error Frames are generated when certain errors are detected on the CAN bus, indicating a problem with the transmitted messages.</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Why:</a:t>
            </a:r>
            <a:r>
              <a:rPr b="0" i="0" lang="en-US">
                <a:solidFill>
                  <a:schemeClr val="dk1"/>
                </a:solidFill>
                <a:latin typeface="Arial"/>
                <a:ea typeface="Arial"/>
                <a:cs typeface="Arial"/>
                <a:sym typeface="Arial"/>
              </a:rPr>
              <a:t> They are not part of regular communication but rather signal error conditions, such as bus-off, bit errors, or other issues.</a:t>
            </a:r>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When:</a:t>
            </a:r>
            <a:r>
              <a:rPr b="0" i="0" lang="en-US">
                <a:solidFill>
                  <a:schemeClr val="dk1"/>
                </a:solidFill>
                <a:latin typeface="Arial"/>
                <a:ea typeface="Arial"/>
                <a:cs typeface="Arial"/>
                <a:sym typeface="Arial"/>
              </a:rPr>
              <a:t> Error Frames are transmitted when there are issues with the integrity or reception of messages on the CAN bus.</a:t>
            </a:r>
            <a:endParaRPr b="0" i="0">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b="0" i="0">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3C4043"/>
              </a:buClr>
              <a:buSzPct val="100000"/>
              <a:buNone/>
            </a:pPr>
            <a:r>
              <a:rPr b="0" i="1" lang="en-US" sz="2000">
                <a:solidFill>
                  <a:srgbClr val="3C4043"/>
                </a:solidFill>
                <a:latin typeface="Roboto"/>
                <a:ea typeface="Roboto"/>
                <a:cs typeface="Roboto"/>
                <a:sym typeface="Roboto"/>
              </a:rPr>
              <a:t>An error frame consists of an </a:t>
            </a:r>
            <a:r>
              <a:rPr b="1" i="1" lang="en-US" sz="2000">
                <a:solidFill>
                  <a:srgbClr val="3C4043"/>
                </a:solidFill>
                <a:latin typeface="Roboto"/>
                <a:ea typeface="Roboto"/>
                <a:cs typeface="Roboto"/>
                <a:sym typeface="Roboto"/>
              </a:rPr>
              <a:t>error flag </a:t>
            </a:r>
            <a:r>
              <a:rPr b="0" i="1" lang="en-US" sz="2000">
                <a:solidFill>
                  <a:srgbClr val="3C4043"/>
                </a:solidFill>
                <a:latin typeface="Roboto"/>
                <a:ea typeface="Roboto"/>
                <a:cs typeface="Roboto"/>
                <a:sym typeface="Roboto"/>
              </a:rPr>
              <a:t>and an </a:t>
            </a:r>
            <a:r>
              <a:rPr b="1" i="1" lang="en-US" sz="2000">
                <a:solidFill>
                  <a:srgbClr val="3C4043"/>
                </a:solidFill>
                <a:latin typeface="Roboto"/>
                <a:ea typeface="Roboto"/>
                <a:cs typeface="Roboto"/>
                <a:sym typeface="Roboto"/>
              </a:rPr>
              <a:t>error delimiter</a:t>
            </a:r>
            <a:r>
              <a:rPr b="0" i="1" lang="en-US" sz="2000">
                <a:solidFill>
                  <a:srgbClr val="3C4043"/>
                </a:solidFill>
                <a:latin typeface="Roboto"/>
                <a:ea typeface="Roboto"/>
                <a:cs typeface="Roboto"/>
                <a:sym typeface="Roboto"/>
              </a:rPr>
              <a:t>.</a:t>
            </a:r>
            <a:endParaRPr i="1">
              <a:solidFill>
                <a:srgbClr val="202122"/>
              </a:solidFill>
              <a:latin typeface="Arial"/>
              <a:ea typeface="Arial"/>
              <a:cs typeface="Arial"/>
              <a:sym typeface="Arial"/>
            </a:endParaRPr>
          </a:p>
        </p:txBody>
      </p:sp>
      <p:pic>
        <p:nvPicPr>
          <p:cNvPr id="1160" name="Google Shape;1160;p7"/>
          <p:cNvPicPr preferRelativeResize="0"/>
          <p:nvPr/>
        </p:nvPicPr>
        <p:blipFill rotWithShape="1">
          <a:blip r:embed="rId3">
            <a:alphaModFix/>
          </a:blip>
          <a:srcRect b="0" l="0" r="0" t="0"/>
          <a:stretch/>
        </p:blipFill>
        <p:spPr>
          <a:xfrm>
            <a:off x="3567878" y="1461227"/>
            <a:ext cx="5283040" cy="13960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Frames types - topic</a:t>
            </a:r>
            <a:endParaRPr/>
          </a:p>
        </p:txBody>
      </p:sp>
      <p:sp>
        <p:nvSpPr>
          <p:cNvPr id="1167" name="Google Shape;1167;p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
        <p:nvSpPr>
          <p:cNvPr id="1168" name="Google Shape;1168;p8"/>
          <p:cNvSpPr txBox="1"/>
          <p:nvPr>
            <p:ph idx="1" type="body"/>
          </p:nvPr>
        </p:nvSpPr>
        <p:spPr>
          <a:xfrm>
            <a:off x="713064" y="1172768"/>
            <a:ext cx="10698936" cy="52128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1" lang="en-US">
                <a:solidFill>
                  <a:schemeClr val="dk1"/>
                </a:solidFill>
                <a:latin typeface="Arial"/>
                <a:ea typeface="Arial"/>
                <a:cs typeface="Arial"/>
                <a:sym typeface="Arial"/>
              </a:rPr>
              <a:t>④　</a:t>
            </a:r>
            <a:r>
              <a:rPr b="1" i="0" lang="en-US">
                <a:solidFill>
                  <a:schemeClr val="dk1"/>
                </a:solidFill>
                <a:latin typeface="Arial"/>
                <a:ea typeface="Arial"/>
                <a:cs typeface="Arial"/>
                <a:sym typeface="Arial"/>
              </a:rPr>
              <a:t> Overload</a:t>
            </a:r>
            <a:r>
              <a:rPr b="1" lang="en-US">
                <a:solidFill>
                  <a:schemeClr val="dk1"/>
                </a:solidFill>
                <a:latin typeface="Arial"/>
                <a:ea typeface="Arial"/>
                <a:cs typeface="Arial"/>
                <a:sym typeface="Arial"/>
              </a:rPr>
              <a:t> Frame:</a:t>
            </a:r>
            <a:endParaRPr/>
          </a:p>
          <a:p>
            <a:pPr indent="0" lvl="0" marL="0" rtl="0" algn="l">
              <a:lnSpc>
                <a:spcPct val="90000"/>
              </a:lnSpc>
              <a:spcBef>
                <a:spcPts val="1000"/>
              </a:spcBef>
              <a:spcAft>
                <a:spcPts val="0"/>
              </a:spcAft>
              <a:buClr>
                <a:srgbClr val="020673"/>
              </a:buClr>
              <a:buSzPct val="1000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rgbClr val="020673"/>
              </a:buClr>
              <a:buSzPct val="100000"/>
              <a:buNone/>
            </a:pPr>
            <a:r>
              <a:t/>
            </a:r>
            <a:endParaRPr>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What:</a:t>
            </a:r>
            <a:r>
              <a:rPr b="0" i="0" lang="en-US">
                <a:solidFill>
                  <a:schemeClr val="dk1"/>
                </a:solidFill>
                <a:latin typeface="Arial"/>
                <a:ea typeface="Arial"/>
                <a:cs typeface="Arial"/>
                <a:sym typeface="Arial"/>
              </a:rPr>
              <a:t> Overload Frames are used to signal to other nodes on the CAN bus that the sending node is currently overwhelmed and cannot process additional messages.</a:t>
            </a:r>
            <a:endParaRPr/>
          </a:p>
          <a:p>
            <a:pPr indent="-77470" lvl="0" marL="228600" rtl="0" algn="l">
              <a:lnSpc>
                <a:spcPct val="90000"/>
              </a:lnSpc>
              <a:spcBef>
                <a:spcPts val="1000"/>
              </a:spcBef>
              <a:spcAft>
                <a:spcPts val="0"/>
              </a:spcAft>
              <a:buClr>
                <a:srgbClr val="020673"/>
              </a:buClr>
              <a:buSzPct val="100000"/>
              <a:buFont typeface="Arial"/>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Why:</a:t>
            </a:r>
            <a:r>
              <a:rPr b="0" i="0" lang="en-US">
                <a:solidFill>
                  <a:schemeClr val="dk1"/>
                </a:solidFill>
                <a:latin typeface="Arial"/>
                <a:ea typeface="Arial"/>
                <a:cs typeface="Arial"/>
                <a:sym typeface="Arial"/>
              </a:rPr>
              <a:t> They serve as a way to request a brief pause in the communication traffic, allowing the node to catch up.</a:t>
            </a:r>
            <a:endParaRPr/>
          </a:p>
          <a:p>
            <a:pPr indent="-77470" lvl="0" marL="228600" rtl="0" algn="l">
              <a:lnSpc>
                <a:spcPct val="90000"/>
              </a:lnSpc>
              <a:spcBef>
                <a:spcPts val="1000"/>
              </a:spcBef>
              <a:spcAft>
                <a:spcPts val="0"/>
              </a:spcAft>
              <a:buClr>
                <a:srgbClr val="020673"/>
              </a:buClr>
              <a:buSzPct val="100000"/>
              <a:buFont typeface="Arial"/>
              <a:buNone/>
            </a:pPr>
            <a:r>
              <a:t/>
            </a:r>
            <a:endParaRPr b="0" i="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Font typeface="Arial"/>
              <a:buChar char="•"/>
            </a:pPr>
            <a:r>
              <a:rPr b="1" i="0" lang="en-US">
                <a:solidFill>
                  <a:schemeClr val="dk1"/>
                </a:solidFill>
                <a:latin typeface="Arial"/>
                <a:ea typeface="Arial"/>
                <a:cs typeface="Arial"/>
                <a:sym typeface="Arial"/>
              </a:rPr>
              <a:t>When:</a:t>
            </a:r>
            <a:r>
              <a:rPr b="0" i="0" lang="en-US">
                <a:solidFill>
                  <a:schemeClr val="dk1"/>
                </a:solidFill>
                <a:latin typeface="Arial"/>
                <a:ea typeface="Arial"/>
                <a:cs typeface="Arial"/>
                <a:sym typeface="Arial"/>
              </a:rPr>
              <a:t> Overload Frames are sent when a node needs a short break from processing messages, typically during periods of high network load.</a:t>
            </a:r>
            <a:endParaRPr/>
          </a:p>
        </p:txBody>
      </p:sp>
      <p:pic>
        <p:nvPicPr>
          <p:cNvPr descr="Mechanism of CAN Data Communication | CAN Data Measurement | DAQ ..." id="1169" name="Google Shape;1169;p8"/>
          <p:cNvPicPr preferRelativeResize="0"/>
          <p:nvPr/>
        </p:nvPicPr>
        <p:blipFill rotWithShape="1">
          <a:blip r:embed="rId3">
            <a:alphaModFix/>
          </a:blip>
          <a:srcRect b="0" l="0" r="0" t="0"/>
          <a:stretch/>
        </p:blipFill>
        <p:spPr>
          <a:xfrm>
            <a:off x="3470478" y="1552901"/>
            <a:ext cx="5184107" cy="15395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sz="3200"/>
              <a:t>CAN Standard Data Frame Format</a:t>
            </a:r>
            <a:endParaRPr/>
          </a:p>
        </p:txBody>
      </p:sp>
      <p:sp>
        <p:nvSpPr>
          <p:cNvPr id="1176" name="Google Shape;1176;p9"/>
          <p:cNvSpPr txBox="1"/>
          <p:nvPr>
            <p:ph idx="1" type="body"/>
          </p:nvPr>
        </p:nvSpPr>
        <p:spPr>
          <a:xfrm>
            <a:off x="950400" y="1065600"/>
            <a:ext cx="10461600" cy="8051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Explain the standard Data Frame Format</a:t>
            </a:r>
            <a:endParaRPr/>
          </a:p>
        </p:txBody>
      </p:sp>
      <p:sp>
        <p:nvSpPr>
          <p:cNvPr id="1177" name="Google Shape;1177;p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78" name="Google Shape;1178;p9"/>
          <p:cNvPicPr preferRelativeResize="0"/>
          <p:nvPr/>
        </p:nvPicPr>
        <p:blipFill rotWithShape="1">
          <a:blip r:embed="rId3">
            <a:alphaModFix/>
          </a:blip>
          <a:srcRect b="0" l="0" r="0" t="0"/>
          <a:stretch/>
        </p:blipFill>
        <p:spPr>
          <a:xfrm>
            <a:off x="1724891" y="1616157"/>
            <a:ext cx="7419109" cy="1812843"/>
          </a:xfrm>
          <a:prstGeom prst="rect">
            <a:avLst/>
          </a:prstGeom>
          <a:noFill/>
          <a:ln>
            <a:noFill/>
          </a:ln>
        </p:spPr>
      </p:pic>
      <p:sp>
        <p:nvSpPr>
          <p:cNvPr id="1179" name="Google Shape;1179;p9"/>
          <p:cNvSpPr txBox="1"/>
          <p:nvPr/>
        </p:nvSpPr>
        <p:spPr>
          <a:xfrm>
            <a:off x="1724891" y="3548866"/>
            <a:ext cx="968710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Start of Frame (SOF):</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Marks the beginning of the frame.</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Initiates the transmission process and synchronizes the nodes on the CAN bus.</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Typically a 'dominant' bit.</a:t>
            </a:r>
            <a:endParaRPr/>
          </a:p>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Identifier (ID):</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Description:</a:t>
            </a:r>
            <a:r>
              <a:rPr b="0" i="0" lang="en-US" sz="1800" u="none" cap="none" strike="noStrike">
                <a:solidFill>
                  <a:schemeClr val="dk1"/>
                </a:solidFill>
                <a:latin typeface="Arial"/>
                <a:ea typeface="Arial"/>
                <a:cs typeface="Arial"/>
                <a:sym typeface="Arial"/>
              </a:rPr>
              <a:t> Unique identifier for the frame, determining its priority and content.</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Role:</a:t>
            </a:r>
            <a:r>
              <a:rPr b="0" i="0" lang="en-US" sz="1800" u="none" cap="none" strike="noStrike">
                <a:solidFill>
                  <a:schemeClr val="dk1"/>
                </a:solidFill>
                <a:latin typeface="Arial"/>
                <a:ea typeface="Arial"/>
                <a:cs typeface="Arial"/>
                <a:sym typeface="Arial"/>
              </a:rPr>
              <a:t> Identifies the source and content of the message.</a:t>
            </a:r>
            <a:endParaRPr/>
          </a:p>
          <a:p>
            <a:pPr indent="-285750" lvl="1" marL="742950" marR="0" rtl="0" algn="l">
              <a:spcBef>
                <a:spcPts val="0"/>
              </a:spcBef>
              <a:spcAft>
                <a:spcPts val="0"/>
              </a:spcAft>
              <a:buClr>
                <a:schemeClr val="dk1"/>
              </a:buClr>
              <a:buSzPts val="1800"/>
              <a:buFont typeface="Meiryo"/>
              <a:buAutoNum type="arabicPeriod"/>
            </a:pPr>
            <a:r>
              <a:rPr b="1" i="0" lang="en-US" sz="1800" u="none" cap="none" strike="noStrike">
                <a:solidFill>
                  <a:schemeClr val="dk1"/>
                </a:solidFill>
                <a:latin typeface="Arial"/>
                <a:ea typeface="Arial"/>
                <a:cs typeface="Arial"/>
                <a:sym typeface="Arial"/>
              </a:rPr>
              <a:t>Data:</a:t>
            </a:r>
            <a:r>
              <a:rPr b="0" i="0" lang="en-US" sz="1800" u="none" cap="none" strike="noStrike">
                <a:solidFill>
                  <a:schemeClr val="dk1"/>
                </a:solidFill>
                <a:latin typeface="Arial"/>
                <a:ea typeface="Arial"/>
                <a:cs typeface="Arial"/>
                <a:sym typeface="Arial"/>
              </a:rPr>
              <a:t> Consists of 11 bits (Standard CAN) representing the message ID.</a:t>
            </a:r>
            <a:endParaRPr/>
          </a:p>
        </p:txBody>
      </p:sp>
      <p:sp>
        <p:nvSpPr>
          <p:cNvPr id="1180" name="Google Shape;1180;p9"/>
          <p:cNvSpPr/>
          <p:nvPr/>
        </p:nvSpPr>
        <p:spPr>
          <a:xfrm>
            <a:off x="1517073" y="1496291"/>
            <a:ext cx="1901536" cy="193270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PT_Template_2018">
  <a:themeElements>
    <a:clrScheme name="紫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2020-08-09T11:47:37Z</dcterms:created>
  <dc:creator>Đào Văn Đại</dc:creator>
</cp:coreProperties>
</file>